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8.xml" ContentType="application/vnd.openxmlformats-officedocument.presentationml.tags+xml"/>
  <Override PartName="/ppt/notesSlides/notesSlide5.xml" ContentType="application/vnd.openxmlformats-officedocument.presentationml.notesSlide+xml"/>
  <Override PartName="/ppt/tags/tag9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tags/tag10.xml" ContentType="application/vnd.openxmlformats-officedocument.presentationml.tags+xml"/>
  <Override PartName="/ppt/notesSlides/notesSlide15.xml" ContentType="application/vnd.openxmlformats-officedocument.presentationml.notesSlid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</p:sldMasterIdLst>
  <p:notesMasterIdLst>
    <p:notesMasterId r:id="rId43"/>
  </p:notesMasterIdLst>
  <p:handoutMasterIdLst>
    <p:handoutMasterId r:id="rId44"/>
  </p:handoutMasterIdLst>
  <p:sldIdLst>
    <p:sldId id="334" r:id="rId2"/>
    <p:sldId id="336" r:id="rId3"/>
    <p:sldId id="358" r:id="rId4"/>
    <p:sldId id="259" r:id="rId5"/>
    <p:sldId id="372" r:id="rId6"/>
    <p:sldId id="373" r:id="rId7"/>
    <p:sldId id="357" r:id="rId8"/>
    <p:sldId id="374" r:id="rId9"/>
    <p:sldId id="337" r:id="rId10"/>
    <p:sldId id="369" r:id="rId11"/>
    <p:sldId id="338" r:id="rId12"/>
    <p:sldId id="393" r:id="rId13"/>
    <p:sldId id="392" r:id="rId14"/>
    <p:sldId id="396" r:id="rId15"/>
    <p:sldId id="397" r:id="rId16"/>
    <p:sldId id="339" r:id="rId17"/>
    <p:sldId id="352" r:id="rId18"/>
    <p:sldId id="386" r:id="rId19"/>
    <p:sldId id="389" r:id="rId20"/>
    <p:sldId id="350" r:id="rId21"/>
    <p:sldId id="375" r:id="rId22"/>
    <p:sldId id="376" r:id="rId23"/>
    <p:sldId id="351" r:id="rId24"/>
    <p:sldId id="377" r:id="rId25"/>
    <p:sldId id="378" r:id="rId26"/>
    <p:sldId id="380" r:id="rId27"/>
    <p:sldId id="353" r:id="rId28"/>
    <p:sldId id="382" r:id="rId29"/>
    <p:sldId id="385" r:id="rId30"/>
    <p:sldId id="348" r:id="rId31"/>
    <p:sldId id="317" r:id="rId32"/>
    <p:sldId id="345" r:id="rId33"/>
    <p:sldId id="346" r:id="rId34"/>
    <p:sldId id="384" r:id="rId35"/>
    <p:sldId id="347" r:id="rId36"/>
    <p:sldId id="341" r:id="rId37"/>
    <p:sldId id="356" r:id="rId38"/>
    <p:sldId id="388" r:id="rId39"/>
    <p:sldId id="390" r:id="rId40"/>
    <p:sldId id="398" r:id="rId41"/>
    <p:sldId id="340" r:id="rId42"/>
  </p:sldIdLst>
  <p:sldSz cx="9144000" cy="5143500" type="screen16x9"/>
  <p:notesSz cx="6858000" cy="9144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04040"/>
    <a:srgbClr val="F3E483"/>
    <a:srgbClr val="F6E46A"/>
    <a:srgbClr val="6FB3E7"/>
    <a:srgbClr val="111111"/>
    <a:srgbClr val="969696"/>
    <a:srgbClr val="777777"/>
    <a:srgbClr val="4D4D4D"/>
    <a:srgbClr val="F5E16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8D230F3-CF80-4859-8CE7-A43EE81993B5}" styleName="淺色樣式 1 - 輔色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BC89EF96-8CEA-46FF-86C4-4CE0E7609802}" styleName="淺色樣式 3 - 輔色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799B23B-EC83-4686-B30A-512413B5E67A}" styleName="淺色樣式 3 - 輔色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ED083AE6-46FA-4A59-8FB0-9F97EB10719F}" styleName="淺色樣式 3 - 輔色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BDBED569-4797-4DF1-A0F4-6AAB3CD982D8}" styleName="淺色樣式 3 - 輔色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3C2FFA5D-87B4-456A-9821-1D502468CF0F}" styleName="佈景主題樣式 1 - 輔色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93296810-A885-4BE3-A3E7-6D5BEEA58F35}" styleName="中等深淺樣式 2 - 輔色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中等深淺樣式 2 - 輔色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163" autoAdjust="0"/>
    <p:restoredTop sz="94911" autoAdjust="0"/>
  </p:normalViewPr>
  <p:slideViewPr>
    <p:cSldViewPr snapToGrid="0" snapToObjects="1" showGuides="1">
      <p:cViewPr varScale="1">
        <p:scale>
          <a:sx n="90" d="100"/>
          <a:sy n="90" d="100"/>
        </p:scale>
        <p:origin x="414" y="78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 showFormatting="0">
    <p:cViewPr varScale="1">
      <p:scale>
        <a:sx n="1" d="1"/>
        <a:sy n="1" d="1"/>
      </p:scale>
      <p:origin x="0" y="0"/>
    </p:cViewPr>
  </p:sorterViewPr>
  <p:gridSpacing cx="76198" cy="7619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&#27963;&#38913;&#31807;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TW"/>
              <a:t>News</a:t>
            </a:r>
            <a:r>
              <a:rPr lang="en-US" altLang="zh-TW" baseline="0"/>
              <a:t> Media coverage</a:t>
            </a:r>
            <a:endParaRPr lang="zh-TW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>
        <c:manualLayout>
          <c:layoutTarget val="inner"/>
          <c:xMode val="edge"/>
          <c:yMode val="edge"/>
          <c:x val="4.35563515779442E-2"/>
          <c:y val="0.12582781456953601"/>
          <c:w val="0.91674672040165095"/>
          <c:h val="0.62695965287364497"/>
        </c:manualLayout>
      </c:layout>
      <c:lineChart>
        <c:grouping val="standard"/>
        <c:varyColors val="0"/>
        <c:ser>
          <c:idx val="0"/>
          <c:order val="0"/>
          <c:tx>
            <c:strRef>
              <c:f>工作表1!$H$32</c:f>
              <c:strCache>
                <c:ptCount val="1"/>
                <c:pt idx="0">
                  <c:v>NYT</c:v>
                </c:pt>
              </c:strCache>
            </c:strRef>
          </c:tx>
          <c:spPr>
            <a:ln w="28575" cap="rnd">
              <a:solidFill>
                <a:schemeClr val="accent2">
                  <a:tint val="65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tint val="65000"/>
                </a:schemeClr>
              </a:solidFill>
              <a:ln w="9525">
                <a:solidFill>
                  <a:schemeClr val="accent2">
                    <a:tint val="65000"/>
                  </a:schemeClr>
                </a:solidFill>
              </a:ln>
              <a:effectLst/>
            </c:spPr>
          </c:marker>
          <c:cat>
            <c:numRef>
              <c:f>工作表1!$G$33:$G$54</c:f>
              <c:numCache>
                <c:formatCode>m/d/yy</c:formatCode>
                <c:ptCount val="22"/>
                <c:pt idx="0">
                  <c:v>42826</c:v>
                </c:pt>
                <c:pt idx="1">
                  <c:v>42827</c:v>
                </c:pt>
                <c:pt idx="2">
                  <c:v>42828</c:v>
                </c:pt>
                <c:pt idx="3">
                  <c:v>42829</c:v>
                </c:pt>
                <c:pt idx="4">
                  <c:v>42830</c:v>
                </c:pt>
                <c:pt idx="5">
                  <c:v>42831</c:v>
                </c:pt>
                <c:pt idx="6">
                  <c:v>42832</c:v>
                </c:pt>
                <c:pt idx="7">
                  <c:v>42833</c:v>
                </c:pt>
                <c:pt idx="8">
                  <c:v>42834</c:v>
                </c:pt>
                <c:pt idx="9">
                  <c:v>42835</c:v>
                </c:pt>
                <c:pt idx="10">
                  <c:v>42836</c:v>
                </c:pt>
                <c:pt idx="11">
                  <c:v>42837</c:v>
                </c:pt>
                <c:pt idx="12">
                  <c:v>42838</c:v>
                </c:pt>
                <c:pt idx="13">
                  <c:v>42839</c:v>
                </c:pt>
                <c:pt idx="14">
                  <c:v>42840</c:v>
                </c:pt>
                <c:pt idx="15">
                  <c:v>42841</c:v>
                </c:pt>
                <c:pt idx="16">
                  <c:v>42842</c:v>
                </c:pt>
                <c:pt idx="17">
                  <c:v>42843</c:v>
                </c:pt>
                <c:pt idx="18">
                  <c:v>42844</c:v>
                </c:pt>
                <c:pt idx="19">
                  <c:v>42845</c:v>
                </c:pt>
                <c:pt idx="20">
                  <c:v>42846</c:v>
                </c:pt>
                <c:pt idx="21">
                  <c:v>42847</c:v>
                </c:pt>
              </c:numCache>
            </c:numRef>
          </c:cat>
          <c:val>
            <c:numRef>
              <c:f>工作表1!$H$33:$H$54</c:f>
              <c:numCache>
                <c:formatCode>General</c:formatCode>
                <c:ptCount val="22"/>
                <c:pt idx="9">
                  <c:v>1</c:v>
                </c:pt>
                <c:pt idx="10">
                  <c:v>5</c:v>
                </c:pt>
                <c:pt idx="11">
                  <c:v>2</c:v>
                </c:pt>
                <c:pt idx="12">
                  <c:v>1</c:v>
                </c:pt>
                <c:pt idx="13">
                  <c:v>1</c:v>
                </c:pt>
                <c:pt idx="14">
                  <c:v>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75B-4219-8548-09F99A2F1E7C}"/>
            </c:ext>
          </c:extLst>
        </c:ser>
        <c:ser>
          <c:idx val="1"/>
          <c:order val="1"/>
          <c:tx>
            <c:strRef>
              <c:f>工作表1!$I$32</c:f>
              <c:strCache>
                <c:ptCount val="1"/>
                <c:pt idx="0">
                  <c:v>BBC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numRef>
              <c:f>工作表1!$G$33:$G$54</c:f>
              <c:numCache>
                <c:formatCode>m/d/yy</c:formatCode>
                <c:ptCount val="22"/>
                <c:pt idx="0">
                  <c:v>42826</c:v>
                </c:pt>
                <c:pt idx="1">
                  <c:v>42827</c:v>
                </c:pt>
                <c:pt idx="2">
                  <c:v>42828</c:v>
                </c:pt>
                <c:pt idx="3">
                  <c:v>42829</c:v>
                </c:pt>
                <c:pt idx="4">
                  <c:v>42830</c:v>
                </c:pt>
                <c:pt idx="5">
                  <c:v>42831</c:v>
                </c:pt>
                <c:pt idx="6">
                  <c:v>42832</c:v>
                </c:pt>
                <c:pt idx="7">
                  <c:v>42833</c:v>
                </c:pt>
                <c:pt idx="8">
                  <c:v>42834</c:v>
                </c:pt>
                <c:pt idx="9">
                  <c:v>42835</c:v>
                </c:pt>
                <c:pt idx="10">
                  <c:v>42836</c:v>
                </c:pt>
                <c:pt idx="11">
                  <c:v>42837</c:v>
                </c:pt>
                <c:pt idx="12">
                  <c:v>42838</c:v>
                </c:pt>
                <c:pt idx="13">
                  <c:v>42839</c:v>
                </c:pt>
                <c:pt idx="14">
                  <c:v>42840</c:v>
                </c:pt>
                <c:pt idx="15">
                  <c:v>42841</c:v>
                </c:pt>
                <c:pt idx="16">
                  <c:v>42842</c:v>
                </c:pt>
                <c:pt idx="17">
                  <c:v>42843</c:v>
                </c:pt>
                <c:pt idx="18">
                  <c:v>42844</c:v>
                </c:pt>
                <c:pt idx="19">
                  <c:v>42845</c:v>
                </c:pt>
                <c:pt idx="20">
                  <c:v>42846</c:v>
                </c:pt>
                <c:pt idx="21">
                  <c:v>42847</c:v>
                </c:pt>
              </c:numCache>
            </c:numRef>
          </c:cat>
          <c:val>
            <c:numRef>
              <c:f>工作表1!$I$33:$I$54</c:f>
              <c:numCache>
                <c:formatCode>General</c:formatCode>
                <c:ptCount val="22"/>
                <c:pt idx="5">
                  <c:v>2</c:v>
                </c:pt>
                <c:pt idx="6">
                  <c:v>1</c:v>
                </c:pt>
                <c:pt idx="9">
                  <c:v>1</c:v>
                </c:pt>
                <c:pt idx="10">
                  <c:v>6</c:v>
                </c:pt>
                <c:pt idx="11">
                  <c:v>2</c:v>
                </c:pt>
                <c:pt idx="12">
                  <c:v>3</c:v>
                </c:pt>
                <c:pt idx="14">
                  <c:v>1</c:v>
                </c:pt>
                <c:pt idx="15">
                  <c:v>1</c:v>
                </c:pt>
                <c:pt idx="16">
                  <c:v>2</c:v>
                </c:pt>
                <c:pt idx="17">
                  <c:v>1</c:v>
                </c:pt>
                <c:pt idx="19">
                  <c:v>1</c:v>
                </c:pt>
                <c:pt idx="20">
                  <c:v>1</c:v>
                </c:pt>
                <c:pt idx="21">
                  <c:v>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675B-4219-8548-09F99A2F1E7C}"/>
            </c:ext>
          </c:extLst>
        </c:ser>
        <c:ser>
          <c:idx val="2"/>
          <c:order val="2"/>
          <c:tx>
            <c:strRef>
              <c:f>工作表1!$J$32</c:f>
              <c:strCache>
                <c:ptCount val="1"/>
                <c:pt idx="0">
                  <c:v>WSM</c:v>
                </c:pt>
              </c:strCache>
            </c:strRef>
          </c:tx>
          <c:spPr>
            <a:ln w="28575" cap="rnd">
              <a:solidFill>
                <a:schemeClr val="accent2">
                  <a:shade val="65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shade val="65000"/>
                </a:schemeClr>
              </a:solidFill>
              <a:ln w="9525">
                <a:solidFill>
                  <a:schemeClr val="accent2">
                    <a:shade val="65000"/>
                  </a:schemeClr>
                </a:solidFill>
              </a:ln>
              <a:effectLst/>
            </c:spPr>
          </c:marker>
          <c:cat>
            <c:numRef>
              <c:f>工作表1!$G$33:$G$54</c:f>
              <c:numCache>
                <c:formatCode>m/d/yy</c:formatCode>
                <c:ptCount val="22"/>
                <c:pt idx="0">
                  <c:v>42826</c:v>
                </c:pt>
                <c:pt idx="1">
                  <c:v>42827</c:v>
                </c:pt>
                <c:pt idx="2">
                  <c:v>42828</c:v>
                </c:pt>
                <c:pt idx="3">
                  <c:v>42829</c:v>
                </c:pt>
                <c:pt idx="4">
                  <c:v>42830</c:v>
                </c:pt>
                <c:pt idx="5">
                  <c:v>42831</c:v>
                </c:pt>
                <c:pt idx="6">
                  <c:v>42832</c:v>
                </c:pt>
                <c:pt idx="7">
                  <c:v>42833</c:v>
                </c:pt>
                <c:pt idx="8">
                  <c:v>42834</c:v>
                </c:pt>
                <c:pt idx="9">
                  <c:v>42835</c:v>
                </c:pt>
                <c:pt idx="10">
                  <c:v>42836</c:v>
                </c:pt>
                <c:pt idx="11">
                  <c:v>42837</c:v>
                </c:pt>
                <c:pt idx="12">
                  <c:v>42838</c:v>
                </c:pt>
                <c:pt idx="13">
                  <c:v>42839</c:v>
                </c:pt>
                <c:pt idx="14">
                  <c:v>42840</c:v>
                </c:pt>
                <c:pt idx="15">
                  <c:v>42841</c:v>
                </c:pt>
                <c:pt idx="16">
                  <c:v>42842</c:v>
                </c:pt>
                <c:pt idx="17">
                  <c:v>42843</c:v>
                </c:pt>
                <c:pt idx="18">
                  <c:v>42844</c:v>
                </c:pt>
                <c:pt idx="19">
                  <c:v>42845</c:v>
                </c:pt>
                <c:pt idx="20">
                  <c:v>42846</c:v>
                </c:pt>
                <c:pt idx="21">
                  <c:v>42847</c:v>
                </c:pt>
              </c:numCache>
            </c:numRef>
          </c:cat>
          <c:val>
            <c:numRef>
              <c:f>工作表1!$J$33:$J$54</c:f>
              <c:numCache>
                <c:formatCode>General</c:formatCode>
                <c:ptCount val="22"/>
                <c:pt idx="9">
                  <c:v>7</c:v>
                </c:pt>
                <c:pt idx="10">
                  <c:v>20</c:v>
                </c:pt>
                <c:pt idx="11">
                  <c:v>7</c:v>
                </c:pt>
                <c:pt idx="12">
                  <c:v>12</c:v>
                </c:pt>
                <c:pt idx="13">
                  <c:v>2</c:v>
                </c:pt>
                <c:pt idx="14">
                  <c:v>2</c:v>
                </c:pt>
                <c:pt idx="15">
                  <c:v>3</c:v>
                </c:pt>
                <c:pt idx="16">
                  <c:v>3</c:v>
                </c:pt>
                <c:pt idx="17">
                  <c:v>1</c:v>
                </c:pt>
                <c:pt idx="20">
                  <c:v>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675B-4219-8548-09F99A2F1E7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2076953136"/>
        <c:axId val="-2078186368"/>
      </c:lineChart>
      <c:dateAx>
        <c:axId val="-2076953136"/>
        <c:scaling>
          <c:orientation val="minMax"/>
        </c:scaling>
        <c:delete val="0"/>
        <c:axPos val="b"/>
        <c:numFmt formatCode="m/d/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2078186368"/>
        <c:crosses val="autoZero"/>
        <c:auto val="1"/>
        <c:lblOffset val="100"/>
        <c:baseTimeUnit val="days"/>
      </c:dateAx>
      <c:valAx>
        <c:axId val="-20781863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207695313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Reversed" id="22">
  <a:schemeClr val="accent2"/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 smtClean="0"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ea typeface="+mn-ea"/>
              </a:defRPr>
            </a:lvl1pPr>
          </a:lstStyle>
          <a:p>
            <a:pPr>
              <a:defRPr/>
            </a:pPr>
            <a:fld id="{74B3FD08-EDD9-4840-BD2E-B2ABF84CCAE0}" type="datetime1">
              <a:rPr lang="zh-CN" altLang="en-US"/>
              <a:pPr>
                <a:defRPr/>
              </a:pPr>
              <a:t>2017/4/26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defRPr sz="1200" noProof="1"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defRPr sz="1200" noProof="1" smtClean="0">
                <a:latin typeface="+mn-lt"/>
                <a:ea typeface="+mn-ea"/>
              </a:defRPr>
            </a:lvl1pPr>
          </a:lstStyle>
          <a:p>
            <a:pPr>
              <a:defRPr/>
            </a:pPr>
            <a:fld id="{7C44EADA-8000-4DB2-8FE2-336FC784BD53}" type="slidenum">
              <a:rPr lang="zh-CN" altLang="en-US"/>
              <a:pPr>
                <a:defRPr/>
              </a:pPr>
              <a:t>‹#›</a:t>
            </a:fld>
            <a:endParaRPr lang="zh-CN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68046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 smtClean="0"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ea typeface="+mn-ea"/>
              </a:defRPr>
            </a:lvl1pPr>
          </a:lstStyle>
          <a:p>
            <a:pPr>
              <a:defRPr/>
            </a:pPr>
            <a:fld id="{56FBC979-F833-4319-B4E3-F8E12119D7F7}" type="datetime1">
              <a:rPr lang="zh-CN" altLang="en-US"/>
              <a:pPr>
                <a:defRPr/>
              </a:pPr>
              <a:t>2017/4/26</a:t>
            </a:fld>
            <a:endParaRPr lang="zh-CN" altLang="en-US"/>
          </a:p>
        </p:txBody>
      </p:sp>
      <p:sp>
        <p:nvSpPr>
          <p:cNvPr id="7172" name="幻灯片图像占位符 3"/>
          <p:cNvSpPr>
            <a:spLocks noGrp="1" noRot="1" noChangeAspect="1" noChangeArrowheads="1"/>
          </p:cNvSpPr>
          <p:nvPr>
            <p:ph type="sldImg" idx="4294967295"/>
          </p:nvPr>
        </p:nvSpPr>
        <p:spPr bwMode="auto"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5" name="备注占位符 4"/>
          <p:cNvSpPr>
            <a:spLocks noGrp="1" noChangeArrowheads="1"/>
          </p:cNvSpPr>
          <p:nvPr>
            <p:ph type="body" sz="quarter" idx="4294967295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 smtClean="0"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ea typeface="+mn-ea"/>
              </a:defRPr>
            </a:lvl1pPr>
          </a:lstStyle>
          <a:p>
            <a:pPr>
              <a:defRPr/>
            </a:pPr>
            <a:fld id="{B86FF893-6A86-4FAE-94EC-4DF15A695B6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975308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微软雅黑" panose="020B0503020204020204" pitchFamily="34" charset="-122"/>
      </a:defRPr>
    </a:lvl1pPr>
    <a:lvl2pPr marL="4572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微软雅黑" panose="020B0503020204020204" pitchFamily="34" charset="-122"/>
      </a:defRPr>
    </a:lvl2pPr>
    <a:lvl3pPr marL="9144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微软雅黑" panose="020B0503020204020204" pitchFamily="34" charset="-122"/>
      </a:defRPr>
    </a:lvl3pPr>
    <a:lvl4pPr marL="13716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微软雅黑" panose="020B0503020204020204" pitchFamily="34" charset="-122"/>
      </a:defRPr>
    </a:lvl4pPr>
    <a:lvl5pPr marL="18288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微软雅黑" panose="020B0503020204020204" pitchFamily="34" charset="-122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A975CF-ECE3-4B69-BB20-4BB18D97BC00}" type="slidenum">
              <a:rPr lang="id-ID" smtClean="0"/>
              <a:t>1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6552448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86FF893-6A86-4FAE-94EC-4DF15A695B67}" type="slidenum">
              <a:rPr lang="zh-CN" altLang="en-US" smtClean="0"/>
              <a:pPr>
                <a:defRPr/>
              </a:pPr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43568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86FF893-6A86-4FAE-94EC-4DF15A695B67}" type="slidenum">
              <a:rPr lang="zh-CN" altLang="en-US" smtClean="0"/>
              <a:pPr>
                <a:defRPr/>
              </a:pPr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01315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86FF893-6A86-4FAE-94EC-4DF15A695B67}" type="slidenum">
              <a:rPr lang="zh-CN" altLang="en-US" smtClean="0"/>
              <a:pPr>
                <a:defRPr/>
              </a:pPr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20377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86FF893-6A86-4FAE-94EC-4DF15A695B67}" type="slidenum">
              <a:rPr lang="zh-CN" altLang="en-US" smtClean="0"/>
              <a:pPr>
                <a:defRPr/>
              </a:pPr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3869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A975CF-ECE3-4B69-BB20-4BB18D97BC00}" type="slidenum">
              <a:rPr lang="id-ID" smtClean="0"/>
              <a:t>36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6392283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22531" name="文本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zh-CN" altLang="en-US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943934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A975CF-ECE3-4B69-BB20-4BB18D97BC00}" type="slidenum">
              <a:rPr lang="id-ID" smtClean="0"/>
              <a:t>41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5485486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A975CF-ECE3-4B69-BB20-4BB18D97BC00}" type="slidenum">
              <a:rPr lang="id-ID" smtClean="0"/>
              <a:t>2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5936338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A975CF-ECE3-4B69-BB20-4BB18D97BC00}" type="slidenum">
              <a:rPr lang="id-ID" smtClean="0"/>
              <a:t>9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7299822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A975CF-ECE3-4B69-BB20-4BB18D97BC00}" type="slidenum">
              <a:rPr lang="id-ID" smtClean="0"/>
              <a:t>11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4833176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26627" name="文本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zh-CN" altLang="en-US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087708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4A975CF-ECE3-4B69-BB20-4BB18D97BC00}" type="slidenum">
              <a:rPr kumimoji="0" lang="id-ID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id-ID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048744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A975CF-ECE3-4B69-BB20-4BB18D97BC00}" type="slidenum">
              <a:rPr lang="id-ID" smtClean="0"/>
              <a:t>16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9977481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A975CF-ECE3-4B69-BB20-4BB18D97BC00}" type="slidenum">
              <a:rPr lang="id-ID" smtClean="0"/>
              <a:t>17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301715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A975CF-ECE3-4B69-BB20-4BB18D97BC00}" type="slidenum">
              <a:rPr lang="id-ID" smtClean="0"/>
              <a:t>27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4652208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mtClean="0"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06AB8C3C-CB58-43CA-9025-7AD145B85B46}" type="datetime1">
              <a:rPr lang="zh-CN" altLang="en-US"/>
              <a:pPr>
                <a:defRPr/>
              </a:pPr>
              <a:t>2017/4/26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E1EE1A14-67C4-44F6-B266-6D4410088BB5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64443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 bwMode="auto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554888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 bwMode="auto">
          <a:xfrm>
            <a:off x="628650" y="4767263"/>
            <a:ext cx="2057400" cy="274637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lvl1pPr defTabSz="914400" eaLnBrk="1" hangingPunct="1">
              <a:buFont typeface="Arial" panose="020B0604020202020204" pitchFamily="34" charset="0"/>
              <a:buNone/>
              <a:defRPr>
                <a:latin typeface="+mn-lt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6CCAC394-BC7E-46DE-9298-F1E194B8BF6E}" type="datetime1">
              <a:rPr lang="zh-CN" altLang="en-US"/>
              <a:pPr>
                <a:defRPr/>
              </a:pPr>
              <a:t>2017/4/26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 bwMode="auto">
          <a:ln>
            <a:miter lim="800000"/>
          </a:ln>
        </p:spPr>
        <p:txBody>
          <a:bodyPr wrap="square" numCol="1" anchorCtr="0" compatLnSpc="1"/>
          <a:lstStyle>
            <a:lvl1pPr defTabSz="914400" fontAlgn="base">
              <a:buFont typeface="Arial" panose="020B0604020202020204" pitchFamily="34" charset="0"/>
              <a:buNone/>
              <a:defRPr noProof="0">
                <a:latin typeface="微软雅黑" panose="020B0503020204020204" pitchFamily="34" charset="-122"/>
                <a:ea typeface="宋体" panose="02010600030101010101" pitchFamily="2" charset="-122"/>
                <a:cs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</a:ln>
        </p:spPr>
        <p:txBody>
          <a:bodyPr wrap="square" numCol="1" anchorCtr="0" compatLnSpc="1"/>
          <a:lstStyle>
            <a:lvl1pPr defTabSz="914400" fontAlgn="base">
              <a:buFont typeface="Arial" panose="020B0604020202020204" pitchFamily="34" charset="0"/>
              <a:buNone/>
              <a:defRPr noProof="0"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BEF3D62E-5CD7-4F7F-8888-54F689243974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62849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占位符 2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48" b="7848"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 2"/>
          <p:cNvSpPr/>
          <p:nvPr userDrawn="1"/>
        </p:nvSpPr>
        <p:spPr>
          <a:xfrm>
            <a:off x="457200" y="882650"/>
            <a:ext cx="8205788" cy="3405188"/>
          </a:xfrm>
          <a:prstGeom prst="rect">
            <a:avLst/>
          </a:prstGeom>
          <a:solidFill>
            <a:schemeClr val="bg1">
              <a:alpha val="70000"/>
            </a:schemeClr>
          </a:solidFill>
          <a:ln w="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4" name="矩形 3"/>
          <p:cNvSpPr/>
          <p:nvPr userDrawn="1"/>
        </p:nvSpPr>
        <p:spPr>
          <a:xfrm>
            <a:off x="693738" y="1087438"/>
            <a:ext cx="7756525" cy="2968625"/>
          </a:xfrm>
          <a:prstGeom prst="rect">
            <a:avLst/>
          </a:prstGeom>
          <a:solidFill>
            <a:srgbClr val="40404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9960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占位符 2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48" b="7848"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 2"/>
          <p:cNvSpPr/>
          <p:nvPr userDrawn="1"/>
        </p:nvSpPr>
        <p:spPr>
          <a:xfrm>
            <a:off x="2009775" y="-284163"/>
            <a:ext cx="5100638" cy="4200526"/>
          </a:xfrm>
          <a:prstGeom prst="rect">
            <a:avLst/>
          </a:prstGeom>
          <a:solidFill>
            <a:schemeClr val="bg1">
              <a:alpha val="70000"/>
            </a:schemeClr>
          </a:solidFill>
          <a:ln w="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4" name="矩形 3"/>
          <p:cNvSpPr/>
          <p:nvPr userDrawn="1"/>
        </p:nvSpPr>
        <p:spPr>
          <a:xfrm>
            <a:off x="2214563" y="-284163"/>
            <a:ext cx="4714875" cy="4010026"/>
          </a:xfrm>
          <a:prstGeom prst="rect">
            <a:avLst/>
          </a:prstGeom>
          <a:solidFill>
            <a:srgbClr val="40404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30769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占位符 2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48" b="7848"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327657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898227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ull Imag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971722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defRPr sz="900" noProof="1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defRPr sz="900" noProof="1" smtClean="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>
              <a:defRPr/>
            </a:pPr>
            <a:fld id="{EDEEEA86-D96A-44CA-9EE4-84298454D8D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90" r:id="rId8"/>
  </p:sldLayoutIdLst>
  <p:txStyles>
    <p:titleStyle>
      <a:lvl1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 b="1" kern="1200">
          <a:solidFill>
            <a:srgbClr val="AC411D"/>
          </a:solidFill>
          <a:latin typeface="微软雅黑" panose="020B0503020204020204" pitchFamily="34" charset="-122"/>
          <a:ea typeface="微软雅黑" panose="020B0503020204020204" pitchFamily="34" charset="-122"/>
          <a:cs typeface="微软雅黑" panose="020B0503020204020204" pitchFamily="34" charset="-122"/>
        </a:defRPr>
      </a:lvl1pPr>
      <a:lvl2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rgbClr val="AC411D"/>
          </a:solidFill>
          <a:latin typeface="微软雅黑" panose="020B0503020204020204" pitchFamily="34" charset="-122"/>
          <a:ea typeface="微软雅黑" panose="020B0503020204020204" pitchFamily="34" charset="-122"/>
        </a:defRPr>
      </a:lvl2pPr>
      <a:lvl3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rgbClr val="AC411D"/>
          </a:solidFill>
          <a:latin typeface="微软雅黑" panose="020B0503020204020204" pitchFamily="34" charset="-122"/>
          <a:ea typeface="微软雅黑" panose="020B0503020204020204" pitchFamily="34" charset="-122"/>
        </a:defRPr>
      </a:lvl3pPr>
      <a:lvl4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rgbClr val="AC411D"/>
          </a:solidFill>
          <a:latin typeface="微软雅黑" panose="020B0503020204020204" pitchFamily="34" charset="-122"/>
          <a:ea typeface="微软雅黑" panose="020B0503020204020204" pitchFamily="34" charset="-122"/>
        </a:defRPr>
      </a:lvl4pPr>
      <a:lvl5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rgbClr val="AC411D"/>
          </a:solidFill>
          <a:latin typeface="微软雅黑" panose="020B0503020204020204" pitchFamily="34" charset="-122"/>
          <a:ea typeface="微软雅黑" panose="020B0503020204020204" pitchFamily="34" charset="-122"/>
        </a:defRPr>
      </a:lvl5pPr>
      <a:lvl6pPr marL="4572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rgbClr val="AC411D"/>
          </a:solidFill>
          <a:latin typeface="微软雅黑" panose="020B0503020204020204" pitchFamily="34" charset="-122"/>
          <a:ea typeface="微软雅黑" panose="020B0503020204020204" pitchFamily="34" charset="-122"/>
        </a:defRPr>
      </a:lvl6pPr>
      <a:lvl7pPr marL="9144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rgbClr val="AC411D"/>
          </a:solidFill>
          <a:latin typeface="微软雅黑" panose="020B0503020204020204" pitchFamily="34" charset="-122"/>
          <a:ea typeface="微软雅黑" panose="020B0503020204020204" pitchFamily="34" charset="-122"/>
        </a:defRPr>
      </a:lvl7pPr>
      <a:lvl8pPr marL="13716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rgbClr val="AC411D"/>
          </a:solidFill>
          <a:latin typeface="微软雅黑" panose="020B0503020204020204" pitchFamily="34" charset="-122"/>
          <a:ea typeface="微软雅黑" panose="020B0503020204020204" pitchFamily="34" charset="-122"/>
        </a:defRPr>
      </a:lvl8pPr>
      <a:lvl9pPr marL="18288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rgbClr val="AC411D"/>
          </a:solidFill>
          <a:latin typeface="微软雅黑" panose="020B0503020204020204" pitchFamily="34" charset="-122"/>
          <a:ea typeface="微软雅黑" panose="020B0503020204020204" pitchFamily="34" charset="-122"/>
        </a:defRPr>
      </a:lvl9pPr>
    </p:titleStyle>
    <p:bodyStyle>
      <a:lvl1pPr marL="171450" indent="-171450" algn="l" defTabSz="685800" rtl="0" eaLnBrk="0" fontAlgn="base" hangingPunct="0">
        <a:lnSpc>
          <a:spcPct val="90000"/>
        </a:lnSpc>
        <a:spcBef>
          <a:spcPts val="7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±"/>
        <a:defRPr kern="1200">
          <a:solidFill>
            <a:schemeClr val="accent1"/>
          </a:solidFill>
          <a:latin typeface="微软雅黑" panose="020B0503020204020204" pitchFamily="34" charset="-122"/>
          <a:ea typeface="微软雅黑" panose="020B0503020204020204" pitchFamily="34" charset="-122"/>
          <a:cs typeface="微软雅黑" panose="020B0503020204020204" pitchFamily="34" charset="-122"/>
        </a:defRPr>
      </a:lvl1pPr>
      <a:lvl2pPr marL="5143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500" kern="1200">
          <a:solidFill>
            <a:schemeClr val="accent1"/>
          </a:solidFill>
          <a:latin typeface="微软雅黑" panose="020B0503020204020204" pitchFamily="34" charset="-122"/>
          <a:ea typeface="微软雅黑" panose="020B0503020204020204" pitchFamily="34" charset="-122"/>
          <a:cs typeface="微软雅黑" panose="020B0503020204020204" pitchFamily="34" charset="-122"/>
        </a:defRPr>
      </a:lvl2pPr>
      <a:lvl3pPr marL="8572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300" kern="1200">
          <a:solidFill>
            <a:schemeClr val="accent1"/>
          </a:solidFill>
          <a:latin typeface="微软雅黑" panose="020B0503020204020204" pitchFamily="34" charset="-122"/>
          <a:ea typeface="微软雅黑" panose="020B0503020204020204" pitchFamily="34" charset="-122"/>
          <a:cs typeface="微软雅黑" panose="020B0503020204020204" pitchFamily="34" charset="-122"/>
        </a:defRPr>
      </a:lvl3pPr>
      <a:lvl4pPr marL="12001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300" kern="1200">
          <a:solidFill>
            <a:schemeClr val="accent1"/>
          </a:solidFill>
          <a:latin typeface="微软雅黑" panose="020B0503020204020204" pitchFamily="34" charset="-122"/>
          <a:ea typeface="微软雅黑" panose="020B0503020204020204" pitchFamily="34" charset="-122"/>
          <a:cs typeface="微软雅黑" panose="020B0503020204020204" pitchFamily="34" charset="-122"/>
        </a:defRPr>
      </a:lvl4pPr>
      <a:lvl5pPr marL="15430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300" kern="1200">
          <a:solidFill>
            <a:schemeClr val="accent1"/>
          </a:solidFill>
          <a:latin typeface="微软雅黑" panose="020B0503020204020204" pitchFamily="34" charset="-122"/>
          <a:ea typeface="微软雅黑" panose="020B0503020204020204" pitchFamily="34" charset="-122"/>
          <a:cs typeface="微软雅黑" panose="020B0503020204020204" pitchFamily="34" charset="-122"/>
        </a:defRPr>
      </a:lvl5pPr>
      <a:lvl6pPr marL="1885950" indent="-170815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0815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0815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0815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7" Type="http://schemas.openxmlformats.org/officeDocument/2006/relationships/image" Target="../media/image11.jpe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8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4" Type="http://schemas.openxmlformats.org/officeDocument/2006/relationships/hyperlink" Target="https://en.wikipedia.org/wiki/Social_media" TargetMode="Externa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tags" Target="../tags/tag13.xml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" Target="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4" Type="http://schemas.openxmlformats.org/officeDocument/2006/relationships/slide" Target="slide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A_矩形 2"/>
          <p:cNvSpPr/>
          <p:nvPr>
            <p:custDataLst>
              <p:tags r:id="rId1"/>
            </p:custDataLst>
          </p:nvPr>
        </p:nvSpPr>
        <p:spPr>
          <a:xfrm>
            <a:off x="0" y="807099"/>
            <a:ext cx="9144000" cy="3295403"/>
          </a:xfrm>
          <a:prstGeom prst="rect">
            <a:avLst/>
          </a:prstGeom>
          <a:solidFill>
            <a:srgbClr val="F3E4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PA_文本框 2"/>
          <p:cNvSpPr txBox="1"/>
          <p:nvPr>
            <p:custDataLst>
              <p:tags r:id="rId2"/>
            </p:custDataLst>
          </p:nvPr>
        </p:nvSpPr>
        <p:spPr>
          <a:xfrm>
            <a:off x="2565400" y="1241189"/>
            <a:ext cx="633280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3600" b="1" dirty="0">
                <a:solidFill>
                  <a:schemeClr val="tx1">
                    <a:lumMod val="75000"/>
                  </a:schemeClr>
                </a:solidFill>
                <a:latin typeface="+mn-ea"/>
                <a:cs typeface="Open Sans" panose="020B0606030504020204" pitchFamily="34" charset="0"/>
              </a:rPr>
              <a:t>United Airlines</a:t>
            </a:r>
            <a:r>
              <a:rPr lang="zh-CN" altLang="en-US" sz="3600" b="1" dirty="0">
                <a:latin typeface="微软雅黑" panose="020B0503020204020204" pitchFamily="34" charset="-122"/>
              </a:rPr>
              <a:t> </a:t>
            </a:r>
            <a:r>
              <a:rPr lang="en-US" altLang="zh-CN" sz="3600" b="1" dirty="0">
                <a:latin typeface="微软雅黑" panose="020B0503020204020204" pitchFamily="34" charset="-122"/>
              </a:rPr>
              <a:t>Controversy</a:t>
            </a:r>
            <a:r>
              <a:rPr lang="en-US" altLang="zh-CN" sz="3600" b="1" dirty="0">
                <a:solidFill>
                  <a:schemeClr val="tx1">
                    <a:lumMod val="75000"/>
                  </a:schemeClr>
                </a:solidFill>
                <a:latin typeface="+mn-ea"/>
                <a:cs typeface="Open Sans" panose="020B0606030504020204" pitchFamily="34" charset="0"/>
              </a:rPr>
              <a:t> </a:t>
            </a:r>
          </a:p>
          <a:p>
            <a:pPr algn="r"/>
            <a:r>
              <a:rPr lang="en-US" altLang="zh-CN" sz="3600" b="1" dirty="0">
                <a:solidFill>
                  <a:schemeClr val="tx1">
                    <a:lumMod val="75000"/>
                  </a:schemeClr>
                </a:solidFill>
                <a:latin typeface="+mn-ea"/>
                <a:cs typeface="Open Sans" panose="020B0606030504020204" pitchFamily="34" charset="0"/>
              </a:rPr>
              <a:t>Crisis Communication</a:t>
            </a:r>
            <a:endParaRPr lang="en-US" sz="3600" b="1" dirty="0">
              <a:solidFill>
                <a:schemeClr val="tx1">
                  <a:lumMod val="75000"/>
                </a:schemeClr>
              </a:solidFill>
              <a:latin typeface="+mn-ea"/>
              <a:cs typeface="Open Sans" panose="020B0606030504020204" pitchFamily="34" charset="0"/>
            </a:endParaRPr>
          </a:p>
        </p:txBody>
      </p:sp>
      <p:sp>
        <p:nvSpPr>
          <p:cNvPr id="22" name="PA_文本框 62"/>
          <p:cNvSpPr txBox="1"/>
          <p:nvPr>
            <p:custDataLst>
              <p:tags r:id="rId3"/>
            </p:custDataLst>
          </p:nvPr>
        </p:nvSpPr>
        <p:spPr>
          <a:xfrm>
            <a:off x="4457700" y="3465720"/>
            <a:ext cx="4351609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 err="1">
                <a:solidFill>
                  <a:schemeClr val="tx1">
                    <a:lumMod val="75000"/>
                  </a:schemeClr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  <a:cs typeface="Arial Unicode MS" panose="020B0604020202020204" pitchFamily="34" charset="-122"/>
              </a:rPr>
              <a:t>Anqi</a:t>
            </a:r>
            <a:r>
              <a:rPr lang="zh-CN" altLang="en-US" sz="1200" dirty="0">
                <a:solidFill>
                  <a:schemeClr val="tx1">
                    <a:lumMod val="75000"/>
                  </a:schemeClr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  <a:cs typeface="Arial Unicode MS" panose="020B0604020202020204" pitchFamily="34" charset="-122"/>
              </a:rPr>
              <a:t> </a:t>
            </a:r>
            <a:r>
              <a:rPr lang="en-US" altLang="zh-CN" sz="1200" dirty="0">
                <a:solidFill>
                  <a:schemeClr val="tx1">
                    <a:lumMod val="75000"/>
                  </a:schemeClr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  <a:cs typeface="Arial Unicode MS" panose="020B0604020202020204" pitchFamily="34" charset="-122"/>
              </a:rPr>
              <a:t>Shen,</a:t>
            </a:r>
            <a:r>
              <a:rPr lang="zh-CN" altLang="en-US" sz="1200" dirty="0">
                <a:solidFill>
                  <a:schemeClr val="tx1">
                    <a:lumMod val="75000"/>
                  </a:schemeClr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  <a:cs typeface="Arial Unicode MS" panose="020B0604020202020204" pitchFamily="34" charset="-122"/>
              </a:rPr>
              <a:t> </a:t>
            </a:r>
            <a:r>
              <a:rPr lang="en-US" altLang="zh-CN" sz="1200" dirty="0" err="1">
                <a:solidFill>
                  <a:schemeClr val="tx1">
                    <a:lumMod val="75000"/>
                  </a:schemeClr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  <a:cs typeface="Arial Unicode MS" panose="020B0604020202020204" pitchFamily="34" charset="-122"/>
              </a:rPr>
              <a:t>Peiwei</a:t>
            </a:r>
            <a:r>
              <a:rPr lang="zh-CN" altLang="en-US" sz="1200" dirty="0">
                <a:solidFill>
                  <a:schemeClr val="tx1">
                    <a:lumMod val="75000"/>
                  </a:schemeClr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  <a:cs typeface="Arial Unicode MS" panose="020B0604020202020204" pitchFamily="34" charset="-122"/>
              </a:rPr>
              <a:t> </a:t>
            </a:r>
            <a:r>
              <a:rPr lang="en-US" altLang="zh-CN" sz="1200" dirty="0">
                <a:solidFill>
                  <a:schemeClr val="tx1">
                    <a:lumMod val="75000"/>
                  </a:schemeClr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  <a:cs typeface="Arial Unicode MS" panose="020B0604020202020204" pitchFamily="34" charset="-122"/>
              </a:rPr>
              <a:t>He,</a:t>
            </a:r>
            <a:r>
              <a:rPr lang="zh-CN" altLang="en-US" sz="1200" dirty="0">
                <a:solidFill>
                  <a:schemeClr val="tx1">
                    <a:lumMod val="75000"/>
                  </a:schemeClr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  <a:cs typeface="Arial Unicode MS" panose="020B0604020202020204" pitchFamily="34" charset="-122"/>
              </a:rPr>
              <a:t> </a:t>
            </a:r>
            <a:r>
              <a:rPr lang="en-US" altLang="zh-CN" sz="1200" dirty="0" err="1">
                <a:solidFill>
                  <a:schemeClr val="tx1">
                    <a:lumMod val="75000"/>
                  </a:schemeClr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  <a:cs typeface="Arial Unicode MS" panose="020B0604020202020204" pitchFamily="34" charset="-122"/>
              </a:rPr>
              <a:t>Yijun</a:t>
            </a:r>
            <a:r>
              <a:rPr lang="zh-CN" altLang="en-US" sz="1200" dirty="0">
                <a:solidFill>
                  <a:schemeClr val="tx1">
                    <a:lumMod val="75000"/>
                  </a:schemeClr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  <a:cs typeface="Arial Unicode MS" panose="020B0604020202020204" pitchFamily="34" charset="-122"/>
              </a:rPr>
              <a:t> </a:t>
            </a:r>
            <a:r>
              <a:rPr lang="en-US" altLang="zh-CN" sz="1200" dirty="0">
                <a:solidFill>
                  <a:schemeClr val="tx1">
                    <a:lumMod val="75000"/>
                  </a:schemeClr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  <a:cs typeface="Arial Unicode MS" panose="020B0604020202020204" pitchFamily="34" charset="-122"/>
              </a:rPr>
              <a:t>Zhang</a:t>
            </a:r>
          </a:p>
        </p:txBody>
      </p:sp>
      <p:sp>
        <p:nvSpPr>
          <p:cNvPr id="24" name="PA_任意多边形 72"/>
          <p:cNvSpPr>
            <a:spLocks noEditPoints="1"/>
          </p:cNvSpPr>
          <p:nvPr>
            <p:custDataLst>
              <p:tags r:id="rId4"/>
            </p:custDataLst>
          </p:nvPr>
        </p:nvSpPr>
        <p:spPr bwMode="auto">
          <a:xfrm>
            <a:off x="254038" y="1241189"/>
            <a:ext cx="3812120" cy="2707105"/>
          </a:xfrm>
          <a:custGeom>
            <a:avLst/>
            <a:gdLst>
              <a:gd name="T0" fmla="*/ 1287 w 1323"/>
              <a:gd name="T1" fmla="*/ 453 h 938"/>
              <a:gd name="T2" fmla="*/ 1274 w 1323"/>
              <a:gd name="T3" fmla="*/ 447 h 938"/>
              <a:gd name="T4" fmla="*/ 1080 w 1323"/>
              <a:gd name="T5" fmla="*/ 427 h 938"/>
              <a:gd name="T6" fmla="*/ 1084 w 1323"/>
              <a:gd name="T7" fmla="*/ 193 h 938"/>
              <a:gd name="T8" fmla="*/ 1242 w 1323"/>
              <a:gd name="T9" fmla="*/ 26 h 938"/>
              <a:gd name="T10" fmla="*/ 1238 w 1323"/>
              <a:gd name="T11" fmla="*/ 17 h 938"/>
              <a:gd name="T12" fmla="*/ 1073 w 1323"/>
              <a:gd name="T13" fmla="*/ 177 h 938"/>
              <a:gd name="T14" fmla="*/ 500 w 1323"/>
              <a:gd name="T15" fmla="*/ 12 h 938"/>
              <a:gd name="T16" fmla="*/ 1073 w 1323"/>
              <a:gd name="T17" fmla="*/ 413 h 938"/>
              <a:gd name="T18" fmla="*/ 770 w 1323"/>
              <a:gd name="T19" fmla="*/ 261 h 938"/>
              <a:gd name="T20" fmla="*/ 520 w 1323"/>
              <a:gd name="T21" fmla="*/ 148 h 938"/>
              <a:gd name="T22" fmla="*/ 543 w 1323"/>
              <a:gd name="T23" fmla="*/ 111 h 938"/>
              <a:gd name="T24" fmla="*/ 530 w 1323"/>
              <a:gd name="T25" fmla="*/ 99 h 938"/>
              <a:gd name="T26" fmla="*/ 226 w 1323"/>
              <a:gd name="T27" fmla="*/ 143 h 938"/>
              <a:gd name="T28" fmla="*/ 0 w 1323"/>
              <a:gd name="T29" fmla="*/ 308 h 938"/>
              <a:gd name="T30" fmla="*/ 6 w 1323"/>
              <a:gd name="T31" fmla="*/ 444 h 938"/>
              <a:gd name="T32" fmla="*/ 244 w 1323"/>
              <a:gd name="T33" fmla="*/ 475 h 938"/>
              <a:gd name="T34" fmla="*/ 467 w 1323"/>
              <a:gd name="T35" fmla="*/ 831 h 938"/>
              <a:gd name="T36" fmla="*/ 562 w 1323"/>
              <a:gd name="T37" fmla="*/ 651 h 938"/>
              <a:gd name="T38" fmla="*/ 810 w 1323"/>
              <a:gd name="T39" fmla="*/ 730 h 938"/>
              <a:gd name="T40" fmla="*/ 661 w 1323"/>
              <a:gd name="T41" fmla="*/ 937 h 938"/>
              <a:gd name="T42" fmla="*/ 1318 w 1323"/>
              <a:gd name="T43" fmla="*/ 934 h 938"/>
              <a:gd name="T44" fmla="*/ 1283 w 1323"/>
              <a:gd name="T45" fmla="*/ 453 h 938"/>
              <a:gd name="T46" fmla="*/ 1275 w 1323"/>
              <a:gd name="T47" fmla="*/ 448 h 938"/>
              <a:gd name="T48" fmla="*/ 1175 w 1323"/>
              <a:gd name="T49" fmla="*/ 797 h 938"/>
              <a:gd name="T50" fmla="*/ 1275 w 1323"/>
              <a:gd name="T51" fmla="*/ 448 h 938"/>
              <a:gd name="T52" fmla="*/ 774 w 1323"/>
              <a:gd name="T53" fmla="*/ 278 h 938"/>
              <a:gd name="T54" fmla="*/ 454 w 1323"/>
              <a:gd name="T55" fmla="*/ 494 h 938"/>
              <a:gd name="T56" fmla="*/ 573 w 1323"/>
              <a:gd name="T57" fmla="*/ 617 h 938"/>
              <a:gd name="T58" fmla="*/ 595 w 1323"/>
              <a:gd name="T59" fmla="*/ 580 h 938"/>
              <a:gd name="T60" fmla="*/ 659 w 1323"/>
              <a:gd name="T61" fmla="*/ 472 h 938"/>
              <a:gd name="T62" fmla="*/ 633 w 1323"/>
              <a:gd name="T63" fmla="*/ 607 h 938"/>
              <a:gd name="T64" fmla="*/ 596 w 1323"/>
              <a:gd name="T65" fmla="*/ 581 h 938"/>
              <a:gd name="T66" fmla="*/ 1075 w 1323"/>
              <a:gd name="T67" fmla="*/ 423 h 938"/>
              <a:gd name="T68" fmla="*/ 1078 w 1323"/>
              <a:gd name="T69" fmla="*/ 427 h 938"/>
              <a:gd name="T70" fmla="*/ 811 w 1323"/>
              <a:gd name="T71" fmla="*/ 726 h 938"/>
              <a:gd name="T72" fmla="*/ 525 w 1323"/>
              <a:gd name="T73" fmla="*/ 15 h 938"/>
              <a:gd name="T74" fmla="*/ 1084 w 1323"/>
              <a:gd name="T75" fmla="*/ 403 h 938"/>
              <a:gd name="T76" fmla="*/ 1072 w 1323"/>
              <a:gd name="T77" fmla="*/ 416 h 938"/>
              <a:gd name="T78" fmla="*/ 781 w 1323"/>
              <a:gd name="T79" fmla="*/ 280 h 938"/>
              <a:gd name="T80" fmla="*/ 543 w 1323"/>
              <a:gd name="T81" fmla="*/ 155 h 938"/>
              <a:gd name="T82" fmla="*/ 550 w 1323"/>
              <a:gd name="T83" fmla="*/ 350 h 938"/>
              <a:gd name="T84" fmla="*/ 533 w 1323"/>
              <a:gd name="T85" fmla="*/ 161 h 938"/>
              <a:gd name="T86" fmla="*/ 154 w 1323"/>
              <a:gd name="T87" fmla="*/ 247 h 938"/>
              <a:gd name="T88" fmla="*/ 250 w 1323"/>
              <a:gd name="T89" fmla="*/ 135 h 938"/>
              <a:gd name="T90" fmla="*/ 151 w 1323"/>
              <a:gd name="T91" fmla="*/ 248 h 938"/>
              <a:gd name="T92" fmla="*/ 150 w 1323"/>
              <a:gd name="T93" fmla="*/ 250 h 938"/>
              <a:gd name="T94" fmla="*/ 152 w 1323"/>
              <a:gd name="T95" fmla="*/ 249 h 938"/>
              <a:gd name="T96" fmla="*/ 251 w 1323"/>
              <a:gd name="T97" fmla="*/ 452 h 938"/>
              <a:gd name="T98" fmla="*/ 472 w 1323"/>
              <a:gd name="T99" fmla="*/ 806 h 938"/>
              <a:gd name="T100" fmla="*/ 255 w 1323"/>
              <a:gd name="T101" fmla="*/ 468 h 938"/>
              <a:gd name="T102" fmla="*/ 549 w 1323"/>
              <a:gd name="T103" fmla="*/ 638 h 938"/>
              <a:gd name="T104" fmla="*/ 569 w 1323"/>
              <a:gd name="T105" fmla="*/ 627 h 938"/>
              <a:gd name="T106" fmla="*/ 593 w 1323"/>
              <a:gd name="T107" fmla="*/ 626 h 938"/>
              <a:gd name="T108" fmla="*/ 593 w 1323"/>
              <a:gd name="T109" fmla="*/ 626 h 938"/>
              <a:gd name="T110" fmla="*/ 833 w 1323"/>
              <a:gd name="T111" fmla="*/ 740 h 938"/>
              <a:gd name="T112" fmla="*/ 834 w 1323"/>
              <a:gd name="T113" fmla="*/ 738 h 938"/>
              <a:gd name="T114" fmla="*/ 1196 w 1323"/>
              <a:gd name="T115" fmla="*/ 809 h 9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323" h="938">
                <a:moveTo>
                  <a:pt x="1320" y="937"/>
                </a:moveTo>
                <a:cubicBezTo>
                  <a:pt x="1323" y="937"/>
                  <a:pt x="1323" y="937"/>
                  <a:pt x="1323" y="937"/>
                </a:cubicBezTo>
                <a:cubicBezTo>
                  <a:pt x="1320" y="935"/>
                  <a:pt x="1320" y="935"/>
                  <a:pt x="1320" y="935"/>
                </a:cubicBezTo>
                <a:cubicBezTo>
                  <a:pt x="1287" y="453"/>
                  <a:pt x="1287" y="453"/>
                  <a:pt x="1287" y="453"/>
                </a:cubicBezTo>
                <a:cubicBezTo>
                  <a:pt x="1293" y="453"/>
                  <a:pt x="1298" y="447"/>
                  <a:pt x="1298" y="441"/>
                </a:cubicBezTo>
                <a:cubicBezTo>
                  <a:pt x="1298" y="434"/>
                  <a:pt x="1292" y="428"/>
                  <a:pt x="1285" y="428"/>
                </a:cubicBezTo>
                <a:cubicBezTo>
                  <a:pt x="1278" y="428"/>
                  <a:pt x="1272" y="434"/>
                  <a:pt x="1272" y="441"/>
                </a:cubicBezTo>
                <a:cubicBezTo>
                  <a:pt x="1272" y="443"/>
                  <a:pt x="1273" y="445"/>
                  <a:pt x="1274" y="447"/>
                </a:cubicBezTo>
                <a:cubicBezTo>
                  <a:pt x="833" y="727"/>
                  <a:pt x="833" y="727"/>
                  <a:pt x="833" y="727"/>
                </a:cubicBezTo>
                <a:cubicBezTo>
                  <a:pt x="832" y="726"/>
                  <a:pt x="832" y="725"/>
                  <a:pt x="831" y="725"/>
                </a:cubicBezTo>
                <a:cubicBezTo>
                  <a:pt x="837" y="717"/>
                  <a:pt x="837" y="717"/>
                  <a:pt x="837" y="717"/>
                </a:cubicBezTo>
                <a:cubicBezTo>
                  <a:pt x="1080" y="427"/>
                  <a:pt x="1080" y="427"/>
                  <a:pt x="1080" y="427"/>
                </a:cubicBezTo>
                <a:cubicBezTo>
                  <a:pt x="1081" y="428"/>
                  <a:pt x="1083" y="429"/>
                  <a:pt x="1085" y="429"/>
                </a:cubicBezTo>
                <a:cubicBezTo>
                  <a:pt x="1092" y="429"/>
                  <a:pt x="1098" y="423"/>
                  <a:pt x="1098" y="416"/>
                </a:cubicBezTo>
                <a:cubicBezTo>
                  <a:pt x="1098" y="409"/>
                  <a:pt x="1093" y="403"/>
                  <a:pt x="1086" y="403"/>
                </a:cubicBezTo>
                <a:cubicBezTo>
                  <a:pt x="1084" y="193"/>
                  <a:pt x="1084" y="193"/>
                  <a:pt x="1084" y="193"/>
                </a:cubicBezTo>
                <a:cubicBezTo>
                  <a:pt x="1084" y="193"/>
                  <a:pt x="1085" y="193"/>
                  <a:pt x="1085" y="193"/>
                </a:cubicBezTo>
                <a:cubicBezTo>
                  <a:pt x="1092" y="193"/>
                  <a:pt x="1098" y="187"/>
                  <a:pt x="1098" y="180"/>
                </a:cubicBezTo>
                <a:cubicBezTo>
                  <a:pt x="1098" y="177"/>
                  <a:pt x="1096" y="173"/>
                  <a:pt x="1094" y="171"/>
                </a:cubicBezTo>
                <a:cubicBezTo>
                  <a:pt x="1242" y="26"/>
                  <a:pt x="1242" y="26"/>
                  <a:pt x="1242" y="26"/>
                </a:cubicBezTo>
                <a:cubicBezTo>
                  <a:pt x="1244" y="28"/>
                  <a:pt x="1247" y="29"/>
                  <a:pt x="1250" y="29"/>
                </a:cubicBezTo>
                <a:cubicBezTo>
                  <a:pt x="1257" y="29"/>
                  <a:pt x="1263" y="24"/>
                  <a:pt x="1263" y="17"/>
                </a:cubicBezTo>
                <a:cubicBezTo>
                  <a:pt x="1263" y="10"/>
                  <a:pt x="1257" y="4"/>
                  <a:pt x="1250" y="4"/>
                </a:cubicBezTo>
                <a:cubicBezTo>
                  <a:pt x="1243" y="4"/>
                  <a:pt x="1238" y="10"/>
                  <a:pt x="1238" y="17"/>
                </a:cubicBezTo>
                <a:cubicBezTo>
                  <a:pt x="1238" y="20"/>
                  <a:pt x="1239" y="23"/>
                  <a:pt x="1241" y="25"/>
                </a:cubicBezTo>
                <a:cubicBezTo>
                  <a:pt x="1093" y="170"/>
                  <a:pt x="1093" y="170"/>
                  <a:pt x="1093" y="170"/>
                </a:cubicBezTo>
                <a:cubicBezTo>
                  <a:pt x="1090" y="168"/>
                  <a:pt x="1088" y="168"/>
                  <a:pt x="1085" y="168"/>
                </a:cubicBezTo>
                <a:cubicBezTo>
                  <a:pt x="1079" y="168"/>
                  <a:pt x="1075" y="171"/>
                  <a:pt x="1073" y="177"/>
                </a:cubicBezTo>
                <a:cubicBezTo>
                  <a:pt x="525" y="14"/>
                  <a:pt x="525" y="14"/>
                  <a:pt x="525" y="14"/>
                </a:cubicBezTo>
                <a:cubicBezTo>
                  <a:pt x="525" y="13"/>
                  <a:pt x="525" y="13"/>
                  <a:pt x="525" y="12"/>
                </a:cubicBezTo>
                <a:cubicBezTo>
                  <a:pt x="525" y="5"/>
                  <a:pt x="520" y="0"/>
                  <a:pt x="512" y="0"/>
                </a:cubicBezTo>
                <a:cubicBezTo>
                  <a:pt x="505" y="0"/>
                  <a:pt x="500" y="5"/>
                  <a:pt x="500" y="12"/>
                </a:cubicBezTo>
                <a:cubicBezTo>
                  <a:pt x="500" y="19"/>
                  <a:pt x="505" y="25"/>
                  <a:pt x="512" y="25"/>
                </a:cubicBezTo>
                <a:cubicBezTo>
                  <a:pt x="517" y="25"/>
                  <a:pt x="522" y="22"/>
                  <a:pt x="524" y="18"/>
                </a:cubicBezTo>
                <a:cubicBezTo>
                  <a:pt x="1073" y="412"/>
                  <a:pt x="1073" y="412"/>
                  <a:pt x="1073" y="412"/>
                </a:cubicBezTo>
                <a:cubicBezTo>
                  <a:pt x="1073" y="412"/>
                  <a:pt x="1073" y="412"/>
                  <a:pt x="1073" y="413"/>
                </a:cubicBezTo>
                <a:cubicBezTo>
                  <a:pt x="793" y="272"/>
                  <a:pt x="793" y="272"/>
                  <a:pt x="793" y="272"/>
                </a:cubicBezTo>
                <a:cubicBezTo>
                  <a:pt x="793" y="271"/>
                  <a:pt x="794" y="269"/>
                  <a:pt x="794" y="267"/>
                </a:cubicBezTo>
                <a:cubicBezTo>
                  <a:pt x="794" y="260"/>
                  <a:pt x="788" y="255"/>
                  <a:pt x="781" y="255"/>
                </a:cubicBezTo>
                <a:cubicBezTo>
                  <a:pt x="776" y="255"/>
                  <a:pt x="772" y="257"/>
                  <a:pt x="770" y="261"/>
                </a:cubicBezTo>
                <a:cubicBezTo>
                  <a:pt x="544" y="153"/>
                  <a:pt x="544" y="153"/>
                  <a:pt x="544" y="153"/>
                </a:cubicBezTo>
                <a:cubicBezTo>
                  <a:pt x="545" y="152"/>
                  <a:pt x="546" y="150"/>
                  <a:pt x="546" y="148"/>
                </a:cubicBezTo>
                <a:cubicBezTo>
                  <a:pt x="546" y="141"/>
                  <a:pt x="540" y="135"/>
                  <a:pt x="533" y="135"/>
                </a:cubicBezTo>
                <a:cubicBezTo>
                  <a:pt x="526" y="135"/>
                  <a:pt x="520" y="141"/>
                  <a:pt x="520" y="148"/>
                </a:cubicBezTo>
                <a:cubicBezTo>
                  <a:pt x="520" y="151"/>
                  <a:pt x="521" y="153"/>
                  <a:pt x="523" y="155"/>
                </a:cubicBezTo>
                <a:cubicBezTo>
                  <a:pt x="258" y="446"/>
                  <a:pt x="258" y="446"/>
                  <a:pt x="258" y="446"/>
                </a:cubicBezTo>
                <a:cubicBezTo>
                  <a:pt x="535" y="108"/>
                  <a:pt x="535" y="108"/>
                  <a:pt x="535" y="108"/>
                </a:cubicBezTo>
                <a:cubicBezTo>
                  <a:pt x="537" y="110"/>
                  <a:pt x="540" y="111"/>
                  <a:pt x="543" y="111"/>
                </a:cubicBezTo>
                <a:cubicBezTo>
                  <a:pt x="550" y="111"/>
                  <a:pt x="556" y="105"/>
                  <a:pt x="556" y="98"/>
                </a:cubicBezTo>
                <a:cubicBezTo>
                  <a:pt x="556" y="91"/>
                  <a:pt x="550" y="86"/>
                  <a:pt x="543" y="86"/>
                </a:cubicBezTo>
                <a:cubicBezTo>
                  <a:pt x="536" y="86"/>
                  <a:pt x="530" y="91"/>
                  <a:pt x="530" y="98"/>
                </a:cubicBezTo>
                <a:cubicBezTo>
                  <a:pt x="530" y="99"/>
                  <a:pt x="530" y="99"/>
                  <a:pt x="530" y="99"/>
                </a:cubicBezTo>
                <a:cubicBezTo>
                  <a:pt x="250" y="134"/>
                  <a:pt x="250" y="134"/>
                  <a:pt x="250" y="134"/>
                </a:cubicBezTo>
                <a:cubicBezTo>
                  <a:pt x="249" y="128"/>
                  <a:pt x="243" y="123"/>
                  <a:pt x="237" y="123"/>
                </a:cubicBezTo>
                <a:cubicBezTo>
                  <a:pt x="230" y="123"/>
                  <a:pt x="224" y="129"/>
                  <a:pt x="224" y="136"/>
                </a:cubicBezTo>
                <a:cubicBezTo>
                  <a:pt x="224" y="139"/>
                  <a:pt x="225" y="141"/>
                  <a:pt x="226" y="143"/>
                </a:cubicBezTo>
                <a:cubicBezTo>
                  <a:pt x="5" y="304"/>
                  <a:pt x="5" y="304"/>
                  <a:pt x="5" y="304"/>
                </a:cubicBezTo>
                <a:cubicBezTo>
                  <a:pt x="3" y="305"/>
                  <a:pt x="3" y="305"/>
                  <a:pt x="3" y="305"/>
                </a:cubicBezTo>
                <a:cubicBezTo>
                  <a:pt x="4" y="305"/>
                  <a:pt x="4" y="305"/>
                  <a:pt x="4" y="305"/>
                </a:cubicBezTo>
                <a:cubicBezTo>
                  <a:pt x="0" y="308"/>
                  <a:pt x="0" y="308"/>
                  <a:pt x="0" y="308"/>
                </a:cubicBezTo>
                <a:cubicBezTo>
                  <a:pt x="5" y="306"/>
                  <a:pt x="5" y="306"/>
                  <a:pt x="5" y="306"/>
                </a:cubicBezTo>
                <a:cubicBezTo>
                  <a:pt x="74" y="351"/>
                  <a:pt x="74" y="351"/>
                  <a:pt x="74" y="351"/>
                </a:cubicBezTo>
                <a:cubicBezTo>
                  <a:pt x="4" y="443"/>
                  <a:pt x="4" y="443"/>
                  <a:pt x="4" y="443"/>
                </a:cubicBezTo>
                <a:cubicBezTo>
                  <a:pt x="6" y="444"/>
                  <a:pt x="6" y="444"/>
                  <a:pt x="6" y="444"/>
                </a:cubicBezTo>
                <a:cubicBezTo>
                  <a:pt x="75" y="352"/>
                  <a:pt x="75" y="352"/>
                  <a:pt x="75" y="352"/>
                </a:cubicBezTo>
                <a:cubicBezTo>
                  <a:pt x="233" y="455"/>
                  <a:pt x="233" y="455"/>
                  <a:pt x="233" y="455"/>
                </a:cubicBezTo>
                <a:cubicBezTo>
                  <a:pt x="232" y="457"/>
                  <a:pt x="231" y="460"/>
                  <a:pt x="231" y="462"/>
                </a:cubicBezTo>
                <a:cubicBezTo>
                  <a:pt x="231" y="469"/>
                  <a:pt x="237" y="475"/>
                  <a:pt x="244" y="475"/>
                </a:cubicBezTo>
                <a:cubicBezTo>
                  <a:pt x="246" y="475"/>
                  <a:pt x="248" y="474"/>
                  <a:pt x="250" y="473"/>
                </a:cubicBezTo>
                <a:cubicBezTo>
                  <a:pt x="460" y="808"/>
                  <a:pt x="460" y="808"/>
                  <a:pt x="460" y="808"/>
                </a:cubicBezTo>
                <a:cubicBezTo>
                  <a:pt x="456" y="810"/>
                  <a:pt x="454" y="814"/>
                  <a:pt x="454" y="818"/>
                </a:cubicBezTo>
                <a:cubicBezTo>
                  <a:pt x="454" y="825"/>
                  <a:pt x="460" y="831"/>
                  <a:pt x="467" y="831"/>
                </a:cubicBezTo>
                <a:cubicBezTo>
                  <a:pt x="474" y="831"/>
                  <a:pt x="480" y="825"/>
                  <a:pt x="480" y="818"/>
                </a:cubicBezTo>
                <a:cubicBezTo>
                  <a:pt x="480" y="813"/>
                  <a:pt x="477" y="809"/>
                  <a:pt x="474" y="807"/>
                </a:cubicBezTo>
                <a:cubicBezTo>
                  <a:pt x="556" y="650"/>
                  <a:pt x="556" y="650"/>
                  <a:pt x="556" y="650"/>
                </a:cubicBezTo>
                <a:cubicBezTo>
                  <a:pt x="558" y="650"/>
                  <a:pt x="560" y="651"/>
                  <a:pt x="562" y="651"/>
                </a:cubicBezTo>
                <a:cubicBezTo>
                  <a:pt x="569" y="651"/>
                  <a:pt x="574" y="645"/>
                  <a:pt x="574" y="638"/>
                </a:cubicBezTo>
                <a:cubicBezTo>
                  <a:pt x="574" y="637"/>
                  <a:pt x="574" y="635"/>
                  <a:pt x="574" y="634"/>
                </a:cubicBezTo>
                <a:cubicBezTo>
                  <a:pt x="591" y="627"/>
                  <a:pt x="591" y="627"/>
                  <a:pt x="591" y="627"/>
                </a:cubicBezTo>
                <a:cubicBezTo>
                  <a:pt x="810" y="730"/>
                  <a:pt x="810" y="730"/>
                  <a:pt x="810" y="730"/>
                </a:cubicBezTo>
                <a:cubicBezTo>
                  <a:pt x="809" y="731"/>
                  <a:pt x="809" y="732"/>
                  <a:pt x="809" y="733"/>
                </a:cubicBezTo>
                <a:cubicBezTo>
                  <a:pt x="809" y="737"/>
                  <a:pt x="811" y="741"/>
                  <a:pt x="814" y="743"/>
                </a:cubicBezTo>
                <a:cubicBezTo>
                  <a:pt x="662" y="936"/>
                  <a:pt x="662" y="936"/>
                  <a:pt x="662" y="936"/>
                </a:cubicBezTo>
                <a:cubicBezTo>
                  <a:pt x="661" y="937"/>
                  <a:pt x="661" y="937"/>
                  <a:pt x="661" y="937"/>
                </a:cubicBezTo>
                <a:cubicBezTo>
                  <a:pt x="1319" y="937"/>
                  <a:pt x="1319" y="937"/>
                  <a:pt x="1319" y="937"/>
                </a:cubicBezTo>
                <a:cubicBezTo>
                  <a:pt x="1320" y="938"/>
                  <a:pt x="1320" y="938"/>
                  <a:pt x="1320" y="938"/>
                </a:cubicBezTo>
                <a:lnTo>
                  <a:pt x="1320" y="937"/>
                </a:lnTo>
                <a:close/>
                <a:moveTo>
                  <a:pt x="1318" y="934"/>
                </a:moveTo>
                <a:cubicBezTo>
                  <a:pt x="1197" y="808"/>
                  <a:pt x="1197" y="808"/>
                  <a:pt x="1197" y="808"/>
                </a:cubicBezTo>
                <a:cubicBezTo>
                  <a:pt x="1199" y="806"/>
                  <a:pt x="1200" y="803"/>
                  <a:pt x="1200" y="800"/>
                </a:cubicBezTo>
                <a:cubicBezTo>
                  <a:pt x="1200" y="795"/>
                  <a:pt x="1197" y="790"/>
                  <a:pt x="1192" y="788"/>
                </a:cubicBezTo>
                <a:cubicBezTo>
                  <a:pt x="1283" y="453"/>
                  <a:pt x="1283" y="453"/>
                  <a:pt x="1283" y="453"/>
                </a:cubicBezTo>
                <a:cubicBezTo>
                  <a:pt x="1283" y="454"/>
                  <a:pt x="1284" y="454"/>
                  <a:pt x="1285" y="454"/>
                </a:cubicBezTo>
                <a:cubicBezTo>
                  <a:pt x="1285" y="454"/>
                  <a:pt x="1285" y="454"/>
                  <a:pt x="1285" y="454"/>
                </a:cubicBezTo>
                <a:lnTo>
                  <a:pt x="1318" y="934"/>
                </a:lnTo>
                <a:close/>
                <a:moveTo>
                  <a:pt x="1275" y="448"/>
                </a:moveTo>
                <a:cubicBezTo>
                  <a:pt x="1276" y="451"/>
                  <a:pt x="1278" y="452"/>
                  <a:pt x="1281" y="453"/>
                </a:cubicBezTo>
                <a:cubicBezTo>
                  <a:pt x="1190" y="788"/>
                  <a:pt x="1190" y="788"/>
                  <a:pt x="1190" y="788"/>
                </a:cubicBezTo>
                <a:cubicBezTo>
                  <a:pt x="1189" y="787"/>
                  <a:pt x="1188" y="787"/>
                  <a:pt x="1187" y="787"/>
                </a:cubicBezTo>
                <a:cubicBezTo>
                  <a:pt x="1181" y="787"/>
                  <a:pt x="1176" y="791"/>
                  <a:pt x="1175" y="797"/>
                </a:cubicBezTo>
                <a:cubicBezTo>
                  <a:pt x="834" y="736"/>
                  <a:pt x="834" y="736"/>
                  <a:pt x="834" y="736"/>
                </a:cubicBezTo>
                <a:cubicBezTo>
                  <a:pt x="835" y="735"/>
                  <a:pt x="835" y="734"/>
                  <a:pt x="835" y="733"/>
                </a:cubicBezTo>
                <a:cubicBezTo>
                  <a:pt x="835" y="731"/>
                  <a:pt x="834" y="730"/>
                  <a:pt x="834" y="728"/>
                </a:cubicBezTo>
                <a:lnTo>
                  <a:pt x="1275" y="448"/>
                </a:lnTo>
                <a:close/>
                <a:moveTo>
                  <a:pt x="256" y="459"/>
                </a:moveTo>
                <a:cubicBezTo>
                  <a:pt x="552" y="351"/>
                  <a:pt x="552" y="351"/>
                  <a:pt x="552" y="351"/>
                </a:cubicBezTo>
                <a:cubicBezTo>
                  <a:pt x="769" y="272"/>
                  <a:pt x="769" y="272"/>
                  <a:pt x="769" y="272"/>
                </a:cubicBezTo>
                <a:cubicBezTo>
                  <a:pt x="770" y="275"/>
                  <a:pt x="772" y="277"/>
                  <a:pt x="774" y="278"/>
                </a:cubicBezTo>
                <a:cubicBezTo>
                  <a:pt x="660" y="470"/>
                  <a:pt x="660" y="470"/>
                  <a:pt x="660" y="470"/>
                </a:cubicBezTo>
                <a:cubicBezTo>
                  <a:pt x="480" y="492"/>
                  <a:pt x="480" y="492"/>
                  <a:pt x="480" y="492"/>
                </a:cubicBezTo>
                <a:cubicBezTo>
                  <a:pt x="479" y="486"/>
                  <a:pt x="473" y="481"/>
                  <a:pt x="467" y="481"/>
                </a:cubicBezTo>
                <a:cubicBezTo>
                  <a:pt x="460" y="481"/>
                  <a:pt x="454" y="487"/>
                  <a:pt x="454" y="494"/>
                </a:cubicBezTo>
                <a:cubicBezTo>
                  <a:pt x="454" y="501"/>
                  <a:pt x="460" y="507"/>
                  <a:pt x="467" y="507"/>
                </a:cubicBezTo>
                <a:cubicBezTo>
                  <a:pt x="471" y="507"/>
                  <a:pt x="475" y="505"/>
                  <a:pt x="477" y="502"/>
                </a:cubicBezTo>
                <a:cubicBezTo>
                  <a:pt x="594" y="581"/>
                  <a:pt x="594" y="581"/>
                  <a:pt x="594" y="581"/>
                </a:cubicBezTo>
                <a:cubicBezTo>
                  <a:pt x="573" y="617"/>
                  <a:pt x="573" y="617"/>
                  <a:pt x="573" y="617"/>
                </a:cubicBezTo>
                <a:cubicBezTo>
                  <a:pt x="256" y="467"/>
                  <a:pt x="256" y="467"/>
                  <a:pt x="256" y="467"/>
                </a:cubicBezTo>
                <a:cubicBezTo>
                  <a:pt x="256" y="465"/>
                  <a:pt x="257" y="464"/>
                  <a:pt x="257" y="462"/>
                </a:cubicBezTo>
                <a:cubicBezTo>
                  <a:pt x="257" y="461"/>
                  <a:pt x="256" y="460"/>
                  <a:pt x="256" y="459"/>
                </a:cubicBezTo>
                <a:close/>
                <a:moveTo>
                  <a:pt x="595" y="580"/>
                </a:moveTo>
                <a:cubicBezTo>
                  <a:pt x="478" y="501"/>
                  <a:pt x="478" y="501"/>
                  <a:pt x="478" y="501"/>
                </a:cubicBezTo>
                <a:cubicBezTo>
                  <a:pt x="479" y="499"/>
                  <a:pt x="480" y="496"/>
                  <a:pt x="480" y="494"/>
                </a:cubicBezTo>
                <a:cubicBezTo>
                  <a:pt x="480" y="494"/>
                  <a:pt x="480" y="494"/>
                  <a:pt x="480" y="493"/>
                </a:cubicBezTo>
                <a:cubicBezTo>
                  <a:pt x="659" y="472"/>
                  <a:pt x="659" y="472"/>
                  <a:pt x="659" y="472"/>
                </a:cubicBezTo>
                <a:cubicBezTo>
                  <a:pt x="631" y="519"/>
                  <a:pt x="631" y="519"/>
                  <a:pt x="631" y="519"/>
                </a:cubicBezTo>
                <a:lnTo>
                  <a:pt x="595" y="580"/>
                </a:lnTo>
                <a:close/>
                <a:moveTo>
                  <a:pt x="596" y="582"/>
                </a:moveTo>
                <a:cubicBezTo>
                  <a:pt x="633" y="607"/>
                  <a:pt x="633" y="607"/>
                  <a:pt x="633" y="607"/>
                </a:cubicBezTo>
                <a:cubicBezTo>
                  <a:pt x="591" y="625"/>
                  <a:pt x="591" y="625"/>
                  <a:pt x="591" y="625"/>
                </a:cubicBezTo>
                <a:cubicBezTo>
                  <a:pt x="575" y="617"/>
                  <a:pt x="575" y="617"/>
                  <a:pt x="575" y="617"/>
                </a:cubicBezTo>
                <a:lnTo>
                  <a:pt x="596" y="582"/>
                </a:lnTo>
                <a:close/>
                <a:moveTo>
                  <a:pt x="596" y="581"/>
                </a:moveTo>
                <a:cubicBezTo>
                  <a:pt x="634" y="517"/>
                  <a:pt x="634" y="517"/>
                  <a:pt x="634" y="517"/>
                </a:cubicBezTo>
                <a:cubicBezTo>
                  <a:pt x="661" y="471"/>
                  <a:pt x="661" y="471"/>
                  <a:pt x="661" y="471"/>
                </a:cubicBezTo>
                <a:cubicBezTo>
                  <a:pt x="1074" y="422"/>
                  <a:pt x="1074" y="422"/>
                  <a:pt x="1074" y="422"/>
                </a:cubicBezTo>
                <a:cubicBezTo>
                  <a:pt x="1074" y="422"/>
                  <a:pt x="1074" y="423"/>
                  <a:pt x="1075" y="423"/>
                </a:cubicBezTo>
                <a:cubicBezTo>
                  <a:pt x="635" y="607"/>
                  <a:pt x="635" y="607"/>
                  <a:pt x="635" y="607"/>
                </a:cubicBezTo>
                <a:lnTo>
                  <a:pt x="596" y="581"/>
                </a:lnTo>
                <a:close/>
                <a:moveTo>
                  <a:pt x="1076" y="424"/>
                </a:moveTo>
                <a:cubicBezTo>
                  <a:pt x="1076" y="425"/>
                  <a:pt x="1077" y="426"/>
                  <a:pt x="1078" y="427"/>
                </a:cubicBezTo>
                <a:cubicBezTo>
                  <a:pt x="839" y="713"/>
                  <a:pt x="839" y="713"/>
                  <a:pt x="839" y="713"/>
                </a:cubicBezTo>
                <a:cubicBezTo>
                  <a:pt x="830" y="724"/>
                  <a:pt x="830" y="724"/>
                  <a:pt x="830" y="724"/>
                </a:cubicBezTo>
                <a:cubicBezTo>
                  <a:pt x="828" y="722"/>
                  <a:pt x="825" y="720"/>
                  <a:pt x="822" y="720"/>
                </a:cubicBezTo>
                <a:cubicBezTo>
                  <a:pt x="817" y="720"/>
                  <a:pt x="813" y="723"/>
                  <a:pt x="811" y="726"/>
                </a:cubicBezTo>
                <a:cubicBezTo>
                  <a:pt x="636" y="608"/>
                  <a:pt x="636" y="608"/>
                  <a:pt x="636" y="608"/>
                </a:cubicBezTo>
                <a:lnTo>
                  <a:pt x="1076" y="424"/>
                </a:lnTo>
                <a:close/>
                <a:moveTo>
                  <a:pt x="524" y="17"/>
                </a:moveTo>
                <a:cubicBezTo>
                  <a:pt x="525" y="16"/>
                  <a:pt x="525" y="16"/>
                  <a:pt x="525" y="15"/>
                </a:cubicBezTo>
                <a:cubicBezTo>
                  <a:pt x="1073" y="178"/>
                  <a:pt x="1073" y="178"/>
                  <a:pt x="1073" y="178"/>
                </a:cubicBezTo>
                <a:cubicBezTo>
                  <a:pt x="1073" y="179"/>
                  <a:pt x="1072" y="180"/>
                  <a:pt x="1072" y="180"/>
                </a:cubicBezTo>
                <a:cubicBezTo>
                  <a:pt x="1072" y="186"/>
                  <a:pt x="1077" y="191"/>
                  <a:pt x="1082" y="193"/>
                </a:cubicBezTo>
                <a:cubicBezTo>
                  <a:pt x="1084" y="403"/>
                  <a:pt x="1084" y="403"/>
                  <a:pt x="1084" y="403"/>
                </a:cubicBezTo>
                <a:cubicBezTo>
                  <a:pt x="1080" y="403"/>
                  <a:pt x="1076" y="406"/>
                  <a:pt x="1074" y="410"/>
                </a:cubicBezTo>
                <a:lnTo>
                  <a:pt x="524" y="17"/>
                </a:lnTo>
                <a:close/>
                <a:moveTo>
                  <a:pt x="1073" y="414"/>
                </a:moveTo>
                <a:cubicBezTo>
                  <a:pt x="1073" y="415"/>
                  <a:pt x="1072" y="415"/>
                  <a:pt x="1072" y="416"/>
                </a:cubicBezTo>
                <a:cubicBezTo>
                  <a:pt x="1072" y="417"/>
                  <a:pt x="1073" y="419"/>
                  <a:pt x="1073" y="420"/>
                </a:cubicBezTo>
                <a:cubicBezTo>
                  <a:pt x="662" y="470"/>
                  <a:pt x="662" y="470"/>
                  <a:pt x="662" y="470"/>
                </a:cubicBezTo>
                <a:cubicBezTo>
                  <a:pt x="775" y="279"/>
                  <a:pt x="775" y="279"/>
                  <a:pt x="775" y="279"/>
                </a:cubicBezTo>
                <a:cubicBezTo>
                  <a:pt x="777" y="280"/>
                  <a:pt x="779" y="280"/>
                  <a:pt x="781" y="280"/>
                </a:cubicBezTo>
                <a:cubicBezTo>
                  <a:pt x="786" y="280"/>
                  <a:pt x="790" y="278"/>
                  <a:pt x="792" y="274"/>
                </a:cubicBezTo>
                <a:lnTo>
                  <a:pt x="1073" y="414"/>
                </a:lnTo>
                <a:close/>
                <a:moveTo>
                  <a:pt x="533" y="161"/>
                </a:moveTo>
                <a:cubicBezTo>
                  <a:pt x="537" y="161"/>
                  <a:pt x="541" y="158"/>
                  <a:pt x="543" y="155"/>
                </a:cubicBezTo>
                <a:cubicBezTo>
                  <a:pt x="769" y="263"/>
                  <a:pt x="769" y="263"/>
                  <a:pt x="769" y="263"/>
                </a:cubicBezTo>
                <a:cubicBezTo>
                  <a:pt x="768" y="264"/>
                  <a:pt x="768" y="266"/>
                  <a:pt x="768" y="267"/>
                </a:cubicBezTo>
                <a:cubicBezTo>
                  <a:pt x="768" y="269"/>
                  <a:pt x="768" y="270"/>
                  <a:pt x="769" y="271"/>
                </a:cubicBezTo>
                <a:cubicBezTo>
                  <a:pt x="550" y="350"/>
                  <a:pt x="550" y="350"/>
                  <a:pt x="550" y="350"/>
                </a:cubicBezTo>
                <a:cubicBezTo>
                  <a:pt x="255" y="457"/>
                  <a:pt x="255" y="457"/>
                  <a:pt x="255" y="457"/>
                </a:cubicBezTo>
                <a:cubicBezTo>
                  <a:pt x="255" y="456"/>
                  <a:pt x="254" y="454"/>
                  <a:pt x="253" y="453"/>
                </a:cubicBezTo>
                <a:cubicBezTo>
                  <a:pt x="524" y="157"/>
                  <a:pt x="524" y="157"/>
                  <a:pt x="524" y="157"/>
                </a:cubicBezTo>
                <a:cubicBezTo>
                  <a:pt x="526" y="159"/>
                  <a:pt x="529" y="161"/>
                  <a:pt x="533" y="161"/>
                </a:cubicBezTo>
                <a:close/>
                <a:moveTo>
                  <a:pt x="530" y="101"/>
                </a:moveTo>
                <a:cubicBezTo>
                  <a:pt x="530" y="101"/>
                  <a:pt x="531" y="102"/>
                  <a:pt x="531" y="102"/>
                </a:cubicBezTo>
                <a:cubicBezTo>
                  <a:pt x="316" y="185"/>
                  <a:pt x="316" y="185"/>
                  <a:pt x="316" y="185"/>
                </a:cubicBezTo>
                <a:cubicBezTo>
                  <a:pt x="154" y="247"/>
                  <a:pt x="154" y="247"/>
                  <a:pt x="154" y="247"/>
                </a:cubicBezTo>
                <a:cubicBezTo>
                  <a:pt x="230" y="147"/>
                  <a:pt x="230" y="147"/>
                  <a:pt x="230" y="147"/>
                </a:cubicBezTo>
                <a:cubicBezTo>
                  <a:pt x="232" y="148"/>
                  <a:pt x="234" y="149"/>
                  <a:pt x="237" y="149"/>
                </a:cubicBezTo>
                <a:cubicBezTo>
                  <a:pt x="244" y="149"/>
                  <a:pt x="250" y="143"/>
                  <a:pt x="250" y="136"/>
                </a:cubicBezTo>
                <a:cubicBezTo>
                  <a:pt x="250" y="136"/>
                  <a:pt x="250" y="135"/>
                  <a:pt x="250" y="135"/>
                </a:cubicBezTo>
                <a:lnTo>
                  <a:pt x="530" y="101"/>
                </a:lnTo>
                <a:close/>
                <a:moveTo>
                  <a:pt x="227" y="144"/>
                </a:moveTo>
                <a:cubicBezTo>
                  <a:pt x="228" y="145"/>
                  <a:pt x="228" y="145"/>
                  <a:pt x="229" y="146"/>
                </a:cubicBezTo>
                <a:cubicBezTo>
                  <a:pt x="151" y="248"/>
                  <a:pt x="151" y="248"/>
                  <a:pt x="151" y="248"/>
                </a:cubicBezTo>
                <a:cubicBezTo>
                  <a:pt x="11" y="302"/>
                  <a:pt x="11" y="302"/>
                  <a:pt x="11" y="302"/>
                </a:cubicBezTo>
                <a:lnTo>
                  <a:pt x="227" y="144"/>
                </a:lnTo>
                <a:close/>
                <a:moveTo>
                  <a:pt x="7" y="305"/>
                </a:moveTo>
                <a:cubicBezTo>
                  <a:pt x="150" y="250"/>
                  <a:pt x="150" y="250"/>
                  <a:pt x="150" y="250"/>
                </a:cubicBezTo>
                <a:cubicBezTo>
                  <a:pt x="75" y="350"/>
                  <a:pt x="75" y="350"/>
                  <a:pt x="75" y="350"/>
                </a:cubicBezTo>
                <a:lnTo>
                  <a:pt x="7" y="305"/>
                </a:lnTo>
                <a:close/>
                <a:moveTo>
                  <a:pt x="76" y="351"/>
                </a:moveTo>
                <a:cubicBezTo>
                  <a:pt x="152" y="249"/>
                  <a:pt x="152" y="249"/>
                  <a:pt x="152" y="249"/>
                </a:cubicBezTo>
                <a:cubicBezTo>
                  <a:pt x="320" y="185"/>
                  <a:pt x="320" y="185"/>
                  <a:pt x="320" y="185"/>
                </a:cubicBezTo>
                <a:cubicBezTo>
                  <a:pt x="531" y="104"/>
                  <a:pt x="531" y="104"/>
                  <a:pt x="531" y="104"/>
                </a:cubicBezTo>
                <a:cubicBezTo>
                  <a:pt x="532" y="105"/>
                  <a:pt x="533" y="106"/>
                  <a:pt x="534" y="107"/>
                </a:cubicBezTo>
                <a:cubicBezTo>
                  <a:pt x="251" y="452"/>
                  <a:pt x="251" y="452"/>
                  <a:pt x="251" y="452"/>
                </a:cubicBezTo>
                <a:cubicBezTo>
                  <a:pt x="249" y="450"/>
                  <a:pt x="247" y="449"/>
                  <a:pt x="244" y="449"/>
                </a:cubicBezTo>
                <a:cubicBezTo>
                  <a:pt x="240" y="449"/>
                  <a:pt x="236" y="451"/>
                  <a:pt x="234" y="454"/>
                </a:cubicBezTo>
                <a:lnTo>
                  <a:pt x="76" y="351"/>
                </a:lnTo>
                <a:close/>
                <a:moveTo>
                  <a:pt x="472" y="806"/>
                </a:moveTo>
                <a:cubicBezTo>
                  <a:pt x="471" y="806"/>
                  <a:pt x="469" y="805"/>
                  <a:pt x="467" y="805"/>
                </a:cubicBezTo>
                <a:cubicBezTo>
                  <a:pt x="465" y="805"/>
                  <a:pt x="463" y="806"/>
                  <a:pt x="461" y="807"/>
                </a:cubicBezTo>
                <a:cubicBezTo>
                  <a:pt x="251" y="472"/>
                  <a:pt x="251" y="472"/>
                  <a:pt x="251" y="472"/>
                </a:cubicBezTo>
                <a:cubicBezTo>
                  <a:pt x="253" y="471"/>
                  <a:pt x="254" y="470"/>
                  <a:pt x="255" y="468"/>
                </a:cubicBezTo>
                <a:cubicBezTo>
                  <a:pt x="573" y="618"/>
                  <a:pt x="573" y="618"/>
                  <a:pt x="573" y="618"/>
                </a:cubicBezTo>
                <a:cubicBezTo>
                  <a:pt x="567" y="627"/>
                  <a:pt x="567" y="627"/>
                  <a:pt x="567" y="627"/>
                </a:cubicBezTo>
                <a:cubicBezTo>
                  <a:pt x="566" y="626"/>
                  <a:pt x="564" y="625"/>
                  <a:pt x="562" y="625"/>
                </a:cubicBezTo>
                <a:cubicBezTo>
                  <a:pt x="555" y="625"/>
                  <a:pt x="549" y="631"/>
                  <a:pt x="549" y="638"/>
                </a:cubicBezTo>
                <a:cubicBezTo>
                  <a:pt x="549" y="643"/>
                  <a:pt x="551" y="647"/>
                  <a:pt x="555" y="649"/>
                </a:cubicBezTo>
                <a:lnTo>
                  <a:pt x="472" y="806"/>
                </a:lnTo>
                <a:close/>
                <a:moveTo>
                  <a:pt x="573" y="632"/>
                </a:moveTo>
                <a:cubicBezTo>
                  <a:pt x="572" y="630"/>
                  <a:pt x="571" y="629"/>
                  <a:pt x="569" y="627"/>
                </a:cubicBezTo>
                <a:cubicBezTo>
                  <a:pt x="574" y="619"/>
                  <a:pt x="574" y="619"/>
                  <a:pt x="574" y="619"/>
                </a:cubicBezTo>
                <a:cubicBezTo>
                  <a:pt x="589" y="626"/>
                  <a:pt x="589" y="626"/>
                  <a:pt x="589" y="626"/>
                </a:cubicBezTo>
                <a:lnTo>
                  <a:pt x="573" y="632"/>
                </a:lnTo>
                <a:close/>
                <a:moveTo>
                  <a:pt x="593" y="626"/>
                </a:moveTo>
                <a:cubicBezTo>
                  <a:pt x="634" y="608"/>
                  <a:pt x="634" y="608"/>
                  <a:pt x="634" y="608"/>
                </a:cubicBezTo>
                <a:cubicBezTo>
                  <a:pt x="810" y="728"/>
                  <a:pt x="810" y="728"/>
                  <a:pt x="810" y="728"/>
                </a:cubicBezTo>
                <a:cubicBezTo>
                  <a:pt x="810" y="728"/>
                  <a:pt x="810" y="728"/>
                  <a:pt x="810" y="728"/>
                </a:cubicBezTo>
                <a:lnTo>
                  <a:pt x="593" y="626"/>
                </a:lnTo>
                <a:close/>
                <a:moveTo>
                  <a:pt x="664" y="935"/>
                </a:moveTo>
                <a:cubicBezTo>
                  <a:pt x="815" y="744"/>
                  <a:pt x="815" y="744"/>
                  <a:pt x="815" y="744"/>
                </a:cubicBezTo>
                <a:cubicBezTo>
                  <a:pt x="817" y="745"/>
                  <a:pt x="819" y="746"/>
                  <a:pt x="822" y="746"/>
                </a:cubicBezTo>
                <a:cubicBezTo>
                  <a:pt x="827" y="746"/>
                  <a:pt x="831" y="744"/>
                  <a:pt x="833" y="740"/>
                </a:cubicBezTo>
                <a:cubicBezTo>
                  <a:pt x="1315" y="935"/>
                  <a:pt x="1315" y="935"/>
                  <a:pt x="1315" y="935"/>
                </a:cubicBezTo>
                <a:lnTo>
                  <a:pt x="664" y="935"/>
                </a:lnTo>
                <a:close/>
                <a:moveTo>
                  <a:pt x="833" y="739"/>
                </a:moveTo>
                <a:cubicBezTo>
                  <a:pt x="834" y="738"/>
                  <a:pt x="834" y="738"/>
                  <a:pt x="834" y="738"/>
                </a:cubicBezTo>
                <a:cubicBezTo>
                  <a:pt x="1175" y="798"/>
                  <a:pt x="1175" y="798"/>
                  <a:pt x="1175" y="798"/>
                </a:cubicBezTo>
                <a:cubicBezTo>
                  <a:pt x="1175" y="799"/>
                  <a:pt x="1174" y="799"/>
                  <a:pt x="1174" y="800"/>
                </a:cubicBezTo>
                <a:cubicBezTo>
                  <a:pt x="1174" y="807"/>
                  <a:pt x="1180" y="813"/>
                  <a:pt x="1187" y="813"/>
                </a:cubicBezTo>
                <a:cubicBezTo>
                  <a:pt x="1191" y="813"/>
                  <a:pt x="1193" y="812"/>
                  <a:pt x="1196" y="809"/>
                </a:cubicBezTo>
                <a:cubicBezTo>
                  <a:pt x="1316" y="934"/>
                  <a:pt x="1316" y="934"/>
                  <a:pt x="1316" y="934"/>
                </a:cubicBezTo>
                <a:lnTo>
                  <a:pt x="833" y="739"/>
                </a:lnTo>
                <a:close/>
              </a:path>
            </a:pathLst>
          </a:custGeom>
          <a:solidFill>
            <a:schemeClr val="tx1">
              <a:lumMod val="75000"/>
              <a:alpha val="4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id-ID">
              <a:latin typeface="+mn-ea"/>
            </a:endParaRPr>
          </a:p>
        </p:txBody>
      </p:sp>
      <p:cxnSp>
        <p:nvCxnSpPr>
          <p:cNvPr id="5" name="直接连接符 4"/>
          <p:cNvCxnSpPr/>
          <p:nvPr/>
        </p:nvCxnSpPr>
        <p:spPr>
          <a:xfrm flipH="1">
            <a:off x="8277225" y="3326557"/>
            <a:ext cx="428625" cy="0"/>
          </a:xfrm>
          <a:prstGeom prst="line">
            <a:avLst/>
          </a:prstGeom>
          <a:ln w="38100">
            <a:solidFill>
              <a:schemeClr val="tx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1312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25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8" grpId="0"/>
      <p:bldP spid="22" grpId="0"/>
      <p:bldP spid="24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54692"/>
            <a:ext cx="9016069" cy="1466850"/>
          </a:xfrm>
          <a:prstGeom prst="rect">
            <a:avLst/>
          </a:prstGeom>
        </p:spPr>
      </p:pic>
      <p:sp>
        <p:nvSpPr>
          <p:cNvPr id="5" name="矩形 32"/>
          <p:cNvSpPr>
            <a:spLocks noChangeArrowheads="1"/>
          </p:cNvSpPr>
          <p:nvPr/>
        </p:nvSpPr>
        <p:spPr bwMode="auto">
          <a:xfrm>
            <a:off x="635" y="44450"/>
            <a:ext cx="22479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lnSpc>
                <a:spcPct val="130000"/>
              </a:lnSpc>
            </a:pPr>
            <a:r>
              <a:rPr lang="en-US" altLang="zh-CN" sz="2800">
                <a:solidFill>
                  <a:srgbClr val="FFFFFF"/>
                </a:solidFill>
                <a:latin typeface="微软雅黑" panose="020B0503020204020204" pitchFamily="34" charset="-122"/>
                <a:sym typeface="黑体" panose="02010609060101010101" pitchFamily="49" charset="-122"/>
              </a:rPr>
              <a:t>PART</a:t>
            </a:r>
            <a:r>
              <a:rPr lang="zh-CN" altLang="en-US" sz="2800">
                <a:solidFill>
                  <a:srgbClr val="FFFFFF"/>
                </a:solidFill>
                <a:latin typeface="微软雅黑" panose="020B0503020204020204" pitchFamily="34" charset="-122"/>
                <a:sym typeface="黑体" panose="02010609060101010101" pitchFamily="49" charset="-122"/>
              </a:rPr>
              <a:t> </a:t>
            </a:r>
            <a:r>
              <a:rPr lang="en-US" altLang="zh-CN" sz="2800">
                <a:solidFill>
                  <a:srgbClr val="FFFFFF"/>
                </a:solidFill>
                <a:latin typeface="微软雅黑" panose="020B0503020204020204" pitchFamily="34" charset="-122"/>
                <a:sym typeface="黑体" panose="02010609060101010101" pitchFamily="49" charset="-122"/>
              </a:rPr>
              <a:t>1</a:t>
            </a:r>
            <a:endParaRPr lang="en-US" altLang="zh-CN" sz="2800">
              <a:solidFill>
                <a:srgbClr val="FFFFFF"/>
              </a:solidFill>
              <a:latin typeface="微软雅黑" panose="020B0503020204020204" pitchFamily="34" charset="-122"/>
            </a:endParaRPr>
          </a:p>
        </p:txBody>
      </p:sp>
      <p:sp>
        <p:nvSpPr>
          <p:cNvPr id="6" name="文本框 33"/>
          <p:cNvSpPr txBox="1">
            <a:spLocks noChangeArrowheads="1"/>
          </p:cNvSpPr>
          <p:nvPr/>
        </p:nvSpPr>
        <p:spPr bwMode="auto">
          <a:xfrm>
            <a:off x="2248535" y="71438"/>
            <a:ext cx="2698750" cy="598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zh-CN" altLang="en-US" sz="2800">
                <a:solidFill>
                  <a:srgbClr val="FFFFFF"/>
                </a:solidFill>
                <a:latin typeface="微软雅黑" panose="020B0503020204020204" pitchFamily="34" charset="-122"/>
                <a:sym typeface="黑体" panose="02010609060101010101" pitchFamily="49" charset="-122"/>
              </a:rPr>
              <a:t>请输入你的标题</a:t>
            </a:r>
            <a:endParaRPr lang="zh-CN" altLang="en-US" sz="2800">
              <a:latin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123123" y="0"/>
            <a:ext cx="4684712" cy="774700"/>
          </a:xfrm>
          <a:prstGeom prst="rect">
            <a:avLst/>
          </a:prstGeom>
          <a:solidFill>
            <a:srgbClr val="40404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kumimoji="1" lang="zh-CN" altLang="en-US" noProof="1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grpSp>
        <p:nvGrpSpPr>
          <p:cNvPr id="8" name="组 7"/>
          <p:cNvGrpSpPr/>
          <p:nvPr/>
        </p:nvGrpSpPr>
        <p:grpSpPr>
          <a:xfrm>
            <a:off x="0" y="0"/>
            <a:ext cx="2248535" cy="773430"/>
            <a:chOff x="782065" y="0"/>
            <a:chExt cx="2248535" cy="1343608"/>
          </a:xfrm>
          <a:solidFill>
            <a:srgbClr val="F5E168"/>
          </a:solidFill>
        </p:grpSpPr>
        <p:sp>
          <p:nvSpPr>
            <p:cNvPr id="9" name="矩形 8"/>
            <p:cNvSpPr/>
            <p:nvPr/>
          </p:nvSpPr>
          <p:spPr>
            <a:xfrm>
              <a:off x="787145" y="0"/>
              <a:ext cx="2120044" cy="1343608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kumimoji="1" lang="zh-CN" altLang="en-US" noProof="1">
                <a:latin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782065" y="71755"/>
              <a:ext cx="2248535" cy="11335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>
              <a:spAutoFit/>
            </a:bodyPr>
            <a:lstStyle/>
            <a:p>
              <a:pPr algn="ctr" eaLnBrk="1" fontAlgn="auto" hangingPunct="1">
                <a:lnSpc>
                  <a:spcPct val="130000"/>
                </a:lnSpc>
                <a:defRPr/>
              </a:pPr>
              <a:r>
                <a:rPr kumimoji="1" lang="en-US" altLang="zh-CN" sz="2800" noProof="1">
                  <a:solidFill>
                    <a:srgbClr val="FFFFFF"/>
                  </a:solidFill>
                  <a:latin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PART</a:t>
              </a:r>
              <a:r>
                <a:rPr kumimoji="1" lang="zh-CN" altLang="en-US" sz="2800" noProof="1">
                  <a:solidFill>
                    <a:srgbClr val="FFFFFF"/>
                  </a:solidFill>
                  <a:latin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 </a:t>
              </a:r>
              <a:r>
                <a:rPr kumimoji="1" lang="en-US" altLang="zh-CN" sz="2800" noProof="1">
                  <a:solidFill>
                    <a:srgbClr val="FFFFFF"/>
                  </a:solidFill>
                  <a:latin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2</a:t>
              </a:r>
              <a:endParaRPr kumimoji="1" lang="en-US" altLang="zh-CN" sz="2800" noProof="1">
                <a:solidFill>
                  <a:srgbClr val="FFFFFF"/>
                </a:solidFill>
                <a:latin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</p:grpSp>
      <p:sp>
        <p:nvSpPr>
          <p:cNvPr id="11" name="文本框 38"/>
          <p:cNvSpPr txBox="1">
            <a:spLocks noChangeArrowheads="1"/>
          </p:cNvSpPr>
          <p:nvPr/>
        </p:nvSpPr>
        <p:spPr bwMode="auto">
          <a:xfrm>
            <a:off x="2159635" y="71438"/>
            <a:ext cx="3549626" cy="6524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en-US" altLang="zh-CN" sz="2800" dirty="0">
                <a:solidFill>
                  <a:srgbClr val="FFFFFF"/>
                </a:solidFill>
                <a:latin typeface="微软雅黑" panose="020B0503020204020204" pitchFamily="34" charset="-122"/>
                <a:sym typeface="黑体" panose="02010609060101010101" pitchFamily="49" charset="-122"/>
              </a:rPr>
              <a:t>Research</a:t>
            </a:r>
            <a:r>
              <a:rPr lang="zh-CN" altLang="en-US" sz="2800" dirty="0">
                <a:solidFill>
                  <a:srgbClr val="FFFFFF"/>
                </a:solidFill>
                <a:latin typeface="微软雅黑" panose="020B0503020204020204" pitchFamily="34" charset="-122"/>
                <a:sym typeface="黑体" panose="02010609060101010101" pitchFamily="49" charset="-122"/>
              </a:rPr>
              <a:t> </a:t>
            </a:r>
            <a:r>
              <a:rPr lang="en-US" altLang="zh-CN" sz="2800" dirty="0">
                <a:solidFill>
                  <a:srgbClr val="FFFFFF"/>
                </a:solidFill>
                <a:latin typeface="微软雅黑" panose="020B0503020204020204" pitchFamily="34" charset="-122"/>
                <a:sym typeface="黑体" panose="02010609060101010101" pitchFamily="49" charset="-122"/>
              </a:rPr>
              <a:t>Questions</a:t>
            </a:r>
            <a:endParaRPr lang="zh-CN" altLang="en-US" sz="2800" dirty="0">
              <a:latin typeface="微软雅黑" panose="020B0503020204020204" pitchFamily="34" charset="-122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127931" y="2621542"/>
            <a:ext cx="9016069" cy="2446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rgbClr val="F3E483"/>
              </a:buClr>
              <a:buSzPct val="60000"/>
            </a:pPr>
            <a:r>
              <a:rPr kumimoji="1" lang="en-US" altLang="zh-CN" b="1" dirty="0">
                <a:solidFill>
                  <a:schemeClr val="tx2">
                    <a:lumMod val="50000"/>
                  </a:schemeClr>
                </a:solidFill>
              </a:rPr>
              <a:t>Research</a:t>
            </a:r>
            <a:r>
              <a:rPr kumimoji="1" lang="zh-CN" altLang="en-US" b="1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kumimoji="1" lang="en-US" altLang="zh-CN" b="1" dirty="0">
                <a:solidFill>
                  <a:schemeClr val="tx2">
                    <a:lumMod val="50000"/>
                  </a:schemeClr>
                </a:solidFill>
              </a:rPr>
              <a:t>Questions:</a:t>
            </a:r>
          </a:p>
          <a:p>
            <a:pPr marL="342900" indent="-342900">
              <a:lnSpc>
                <a:spcPct val="150000"/>
              </a:lnSpc>
              <a:buClr>
                <a:srgbClr val="111111"/>
              </a:buClr>
              <a:buSzPct val="60000"/>
              <a:buFont typeface="Arial" charset="0"/>
              <a:buChar char="•"/>
            </a:pPr>
            <a:r>
              <a:rPr kumimoji="1" lang="en-US" altLang="zh-CN" sz="1400" dirty="0">
                <a:solidFill>
                  <a:schemeClr val="tx2">
                    <a:lumMod val="50000"/>
                  </a:schemeClr>
                </a:solidFill>
              </a:rPr>
              <a:t>What’s</a:t>
            </a:r>
            <a:r>
              <a:rPr kumimoji="1" lang="zh-CN" altLang="en-US" sz="14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kumimoji="1" lang="en-US" altLang="zh-CN" sz="1400" dirty="0">
                <a:solidFill>
                  <a:schemeClr val="tx2">
                    <a:lumMod val="50000"/>
                  </a:schemeClr>
                </a:solidFill>
              </a:rPr>
              <a:t>information</a:t>
            </a:r>
            <a:r>
              <a:rPr kumimoji="1" lang="zh-CN" altLang="en-US" sz="14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kumimoji="1" lang="en-US" altLang="zh-CN" sz="1400" dirty="0">
                <a:solidFill>
                  <a:schemeClr val="tx2">
                    <a:lumMod val="50000"/>
                  </a:schemeClr>
                </a:solidFill>
              </a:rPr>
              <a:t>source</a:t>
            </a:r>
            <a:r>
              <a:rPr kumimoji="1" lang="zh-CN" altLang="en-US" sz="14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kumimoji="1" lang="en-US" altLang="zh-CN" sz="1400" dirty="0">
                <a:solidFill>
                  <a:schemeClr val="tx2">
                    <a:lumMod val="50000"/>
                  </a:schemeClr>
                </a:solidFill>
              </a:rPr>
              <a:t>of</a:t>
            </a:r>
            <a:r>
              <a:rPr kumimoji="1" lang="zh-CN" altLang="en-US" sz="14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kumimoji="1" lang="en-US" altLang="zh-CN" sz="1400" dirty="0">
                <a:solidFill>
                  <a:schemeClr val="tx2">
                    <a:lumMod val="50000"/>
                  </a:schemeClr>
                </a:solidFill>
              </a:rPr>
              <a:t>this</a:t>
            </a:r>
            <a:r>
              <a:rPr kumimoji="1" lang="zh-CN" altLang="en-US" sz="14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kumimoji="1" lang="en-US" altLang="zh-CN" sz="1400" dirty="0">
                <a:solidFill>
                  <a:schemeClr val="tx2">
                    <a:lumMod val="50000"/>
                  </a:schemeClr>
                </a:solidFill>
              </a:rPr>
              <a:t>crisis?</a:t>
            </a:r>
            <a:r>
              <a:rPr kumimoji="1" lang="zh-CN" altLang="en-US" sz="14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kumimoji="1" lang="en-US" altLang="zh-CN" sz="1400" dirty="0">
                <a:solidFill>
                  <a:schemeClr val="tx2">
                    <a:lumMod val="50000"/>
                  </a:schemeClr>
                </a:solidFill>
              </a:rPr>
              <a:t>What</a:t>
            </a:r>
            <a:r>
              <a:rPr kumimoji="1" lang="zh-CN" altLang="en-US" sz="14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kumimoji="1" lang="en-US" altLang="zh-CN" sz="1400" dirty="0">
                <a:solidFill>
                  <a:schemeClr val="tx2">
                    <a:lumMod val="50000"/>
                  </a:schemeClr>
                </a:solidFill>
              </a:rPr>
              <a:t>people</a:t>
            </a:r>
            <a:r>
              <a:rPr kumimoji="1" lang="zh-CN" altLang="en-US" sz="14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kumimoji="1" lang="en-US" altLang="zh-CN" sz="1400" dirty="0">
                <a:solidFill>
                  <a:schemeClr val="tx2">
                    <a:lumMod val="50000"/>
                  </a:schemeClr>
                </a:solidFill>
              </a:rPr>
              <a:t>create</a:t>
            </a:r>
            <a:r>
              <a:rPr kumimoji="1" lang="zh-CN" altLang="en-US" sz="14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kumimoji="1" lang="en-US" altLang="zh-CN" sz="1400" dirty="0">
                <a:solidFill>
                  <a:schemeClr val="tx2">
                    <a:lumMod val="50000"/>
                  </a:schemeClr>
                </a:solidFill>
              </a:rPr>
              <a:t>for</a:t>
            </a:r>
            <a:r>
              <a:rPr kumimoji="1" lang="zh-CN" altLang="en-US" sz="14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kumimoji="1" lang="en-US" altLang="zh-CN" sz="1400" dirty="0">
                <a:solidFill>
                  <a:schemeClr val="tx2">
                    <a:lumMod val="50000"/>
                  </a:schemeClr>
                </a:solidFill>
              </a:rPr>
              <a:t>message?</a:t>
            </a:r>
            <a:r>
              <a:rPr kumimoji="1" lang="zh-CN" altLang="en-US" sz="14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kumimoji="1" lang="en-US" altLang="zh-CN" sz="1400" dirty="0">
                <a:solidFill>
                  <a:schemeClr val="tx2">
                    <a:lumMod val="50000"/>
                  </a:schemeClr>
                </a:solidFill>
              </a:rPr>
              <a:t>How</a:t>
            </a:r>
            <a:r>
              <a:rPr kumimoji="1" lang="zh-CN" altLang="en-US" sz="14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kumimoji="1" lang="en-US" altLang="zh-CN" sz="1400" dirty="0">
                <a:solidFill>
                  <a:schemeClr val="tx2">
                    <a:lumMod val="50000"/>
                  </a:schemeClr>
                </a:solidFill>
              </a:rPr>
              <a:t>they</a:t>
            </a:r>
            <a:r>
              <a:rPr kumimoji="1" lang="zh-CN" altLang="en-US" sz="14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kumimoji="1" lang="en-US" altLang="zh-CN" sz="1400" dirty="0">
                <a:solidFill>
                  <a:schemeClr val="tx2">
                    <a:lumMod val="50000"/>
                  </a:schemeClr>
                </a:solidFill>
              </a:rPr>
              <a:t>create?</a:t>
            </a:r>
            <a:r>
              <a:rPr kumimoji="1" lang="zh-CN" altLang="en-US" sz="1400" dirty="0">
                <a:solidFill>
                  <a:schemeClr val="tx2">
                    <a:lumMod val="50000"/>
                  </a:schemeClr>
                </a:solidFill>
              </a:rPr>
              <a:t> </a:t>
            </a:r>
            <a:endParaRPr kumimoji="1" lang="en-US" altLang="zh-CN" sz="1400" dirty="0">
              <a:solidFill>
                <a:schemeClr val="tx2">
                  <a:lumMod val="50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Clr>
                <a:srgbClr val="111111"/>
              </a:buClr>
              <a:buSzPct val="60000"/>
              <a:buFont typeface="Arial" charset="0"/>
              <a:buChar char="•"/>
            </a:pPr>
            <a:r>
              <a:rPr kumimoji="1" lang="en-US" altLang="zh-CN" sz="1400" dirty="0">
                <a:solidFill>
                  <a:schemeClr val="tx2">
                    <a:lumMod val="50000"/>
                  </a:schemeClr>
                </a:solidFill>
              </a:rPr>
              <a:t>What</a:t>
            </a:r>
            <a:r>
              <a:rPr kumimoji="1" lang="zh-CN" altLang="en-US" sz="14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kumimoji="1" lang="en-US" altLang="zh-CN" sz="1400" dirty="0">
                <a:solidFill>
                  <a:schemeClr val="tx2">
                    <a:lumMod val="50000"/>
                  </a:schemeClr>
                </a:solidFill>
              </a:rPr>
              <a:t>are</a:t>
            </a:r>
            <a:r>
              <a:rPr kumimoji="1" lang="zh-CN" altLang="en-US" sz="14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kumimoji="1" lang="en-US" altLang="zh-CN" sz="1400" dirty="0">
                <a:solidFill>
                  <a:schemeClr val="tx2">
                    <a:lumMod val="50000"/>
                  </a:schemeClr>
                </a:solidFill>
              </a:rPr>
              <a:t>differences</a:t>
            </a:r>
            <a:r>
              <a:rPr kumimoji="1" lang="zh-CN" altLang="en-US" sz="14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kumimoji="1" lang="en-US" altLang="zh-CN" sz="1400" dirty="0">
                <a:solidFill>
                  <a:schemeClr val="tx2">
                    <a:lumMod val="50000"/>
                  </a:schemeClr>
                </a:solidFill>
              </a:rPr>
              <a:t>between</a:t>
            </a:r>
            <a:r>
              <a:rPr kumimoji="1" lang="zh-CN" altLang="en-US" sz="14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kumimoji="1" lang="en-US" altLang="zh-CN" sz="1400" dirty="0">
                <a:solidFill>
                  <a:schemeClr val="tx2">
                    <a:lumMod val="50000"/>
                  </a:schemeClr>
                </a:solidFill>
              </a:rPr>
              <a:t>transmitters?</a:t>
            </a:r>
            <a:r>
              <a:rPr kumimoji="1" lang="zh-CN" altLang="en-US" sz="14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kumimoji="1" lang="en-US" altLang="zh-CN" sz="1400" dirty="0">
                <a:solidFill>
                  <a:schemeClr val="tx2">
                    <a:lumMod val="50000"/>
                  </a:schemeClr>
                </a:solidFill>
              </a:rPr>
              <a:t>How</a:t>
            </a:r>
            <a:r>
              <a:rPr kumimoji="1" lang="zh-CN" altLang="en-US" sz="14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kumimoji="1" lang="en-US" altLang="zh-CN" sz="1400" dirty="0">
                <a:solidFill>
                  <a:schemeClr val="tx2">
                    <a:lumMod val="50000"/>
                  </a:schemeClr>
                </a:solidFill>
              </a:rPr>
              <a:t>they</a:t>
            </a:r>
            <a:r>
              <a:rPr kumimoji="1" lang="zh-CN" altLang="en-US" sz="14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kumimoji="1" lang="en-US" altLang="zh-CN" sz="1400" dirty="0">
                <a:solidFill>
                  <a:schemeClr val="tx2">
                    <a:lumMod val="50000"/>
                  </a:schemeClr>
                </a:solidFill>
              </a:rPr>
              <a:t>transmit</a:t>
            </a:r>
            <a:r>
              <a:rPr kumimoji="1" lang="zh-CN" altLang="en-US" sz="14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kumimoji="1" lang="en-US" altLang="zh-CN" sz="1400" dirty="0">
                <a:solidFill>
                  <a:schemeClr val="tx2">
                    <a:lumMod val="50000"/>
                  </a:schemeClr>
                </a:solidFill>
              </a:rPr>
              <a:t>this</a:t>
            </a:r>
            <a:r>
              <a:rPr kumimoji="1" lang="zh-CN" altLang="en-US" sz="14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kumimoji="1" lang="en-US" altLang="zh-CN" sz="1400" dirty="0">
                <a:solidFill>
                  <a:schemeClr val="tx2">
                    <a:lumMod val="50000"/>
                  </a:schemeClr>
                </a:solidFill>
              </a:rPr>
              <a:t>crisis?</a:t>
            </a:r>
          </a:p>
          <a:p>
            <a:pPr marL="342900" indent="-342900">
              <a:lnSpc>
                <a:spcPct val="150000"/>
              </a:lnSpc>
              <a:buClr>
                <a:srgbClr val="111111"/>
              </a:buClr>
              <a:buSzPct val="60000"/>
              <a:buFont typeface="Arial" charset="0"/>
              <a:buChar char="•"/>
            </a:pPr>
            <a:r>
              <a:rPr kumimoji="1" lang="en-US" altLang="zh-CN" sz="1400" dirty="0">
                <a:solidFill>
                  <a:schemeClr val="tx2">
                    <a:lumMod val="50000"/>
                  </a:schemeClr>
                </a:solidFill>
              </a:rPr>
              <a:t>How</a:t>
            </a:r>
            <a:r>
              <a:rPr kumimoji="1" lang="zh-CN" altLang="en-US" sz="14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kumimoji="1" lang="en-US" altLang="zh-CN" sz="1400" dirty="0">
                <a:solidFill>
                  <a:schemeClr val="tx2">
                    <a:lumMod val="50000"/>
                  </a:schemeClr>
                </a:solidFill>
              </a:rPr>
              <a:t>users</a:t>
            </a:r>
            <a:r>
              <a:rPr kumimoji="1" lang="zh-CN" altLang="en-US" sz="14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kumimoji="1" lang="en-US" altLang="zh-CN" sz="1400" dirty="0">
                <a:solidFill>
                  <a:schemeClr val="tx2">
                    <a:lumMod val="50000"/>
                  </a:schemeClr>
                </a:solidFill>
              </a:rPr>
              <a:t>encoded</a:t>
            </a:r>
            <a:r>
              <a:rPr kumimoji="1" lang="zh-CN" altLang="en-US" sz="14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kumimoji="1" lang="en-US" altLang="zh-CN" sz="1400" dirty="0">
                <a:solidFill>
                  <a:schemeClr val="tx2">
                    <a:lumMod val="50000"/>
                  </a:schemeClr>
                </a:solidFill>
              </a:rPr>
              <a:t>this</a:t>
            </a:r>
            <a:r>
              <a:rPr kumimoji="1" lang="zh-CN" altLang="en-US" sz="14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kumimoji="1" lang="en-US" altLang="zh-CN" sz="1400" dirty="0">
                <a:solidFill>
                  <a:schemeClr val="tx2">
                    <a:lumMod val="50000"/>
                  </a:schemeClr>
                </a:solidFill>
              </a:rPr>
              <a:t>news?</a:t>
            </a:r>
            <a:r>
              <a:rPr kumimoji="1" lang="zh-CN" altLang="en-US" sz="14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kumimoji="1" lang="en-US" altLang="zh-CN" sz="1400" dirty="0">
                <a:solidFill>
                  <a:schemeClr val="tx2">
                    <a:lumMod val="50000"/>
                  </a:schemeClr>
                </a:solidFill>
              </a:rPr>
              <a:t>How</a:t>
            </a:r>
            <a:r>
              <a:rPr kumimoji="1" lang="zh-CN" altLang="en-US" sz="14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kumimoji="1" lang="en-US" altLang="zh-CN" sz="1400" dirty="0">
                <a:solidFill>
                  <a:schemeClr val="tx2">
                    <a:lumMod val="50000"/>
                  </a:schemeClr>
                </a:solidFill>
              </a:rPr>
              <a:t>they</a:t>
            </a:r>
            <a:r>
              <a:rPr kumimoji="1" lang="zh-CN" altLang="en-US" sz="14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kumimoji="1" lang="en-US" altLang="zh-CN" sz="1400" dirty="0">
                <a:solidFill>
                  <a:schemeClr val="tx2">
                    <a:lumMod val="50000"/>
                  </a:schemeClr>
                </a:solidFill>
              </a:rPr>
              <a:t>feel?</a:t>
            </a:r>
          </a:p>
          <a:p>
            <a:pPr marL="342900" indent="-342900">
              <a:lnSpc>
                <a:spcPct val="150000"/>
              </a:lnSpc>
              <a:buClr>
                <a:srgbClr val="111111"/>
              </a:buClr>
              <a:buSzPct val="60000"/>
              <a:buFont typeface="Arial" charset="0"/>
              <a:buChar char="•"/>
            </a:pPr>
            <a:r>
              <a:rPr kumimoji="1" lang="en-US" altLang="zh-CN" sz="1400" dirty="0">
                <a:solidFill>
                  <a:schemeClr val="tx2">
                    <a:lumMod val="50000"/>
                  </a:schemeClr>
                </a:solidFill>
              </a:rPr>
              <a:t>What’s</a:t>
            </a:r>
            <a:r>
              <a:rPr kumimoji="1" lang="zh-CN" altLang="en-US" sz="14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kumimoji="1" lang="en-US" altLang="zh-CN" sz="1400" dirty="0">
                <a:solidFill>
                  <a:schemeClr val="tx2">
                    <a:lumMod val="50000"/>
                  </a:schemeClr>
                </a:solidFill>
              </a:rPr>
              <a:t>the</a:t>
            </a:r>
            <a:r>
              <a:rPr kumimoji="1" lang="zh-CN" altLang="en-US" sz="14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kumimoji="1" lang="en-US" altLang="zh-CN" sz="1400" dirty="0">
                <a:solidFill>
                  <a:schemeClr val="tx2">
                    <a:lumMod val="50000"/>
                  </a:schemeClr>
                </a:solidFill>
              </a:rPr>
              <a:t>noise</a:t>
            </a:r>
            <a:r>
              <a:rPr kumimoji="1" lang="zh-CN" altLang="en-US" sz="14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kumimoji="1" lang="en-US" altLang="zh-CN" sz="1400" dirty="0">
                <a:solidFill>
                  <a:schemeClr val="tx2">
                    <a:lumMod val="50000"/>
                  </a:schemeClr>
                </a:solidFill>
              </a:rPr>
              <a:t>in</a:t>
            </a:r>
            <a:r>
              <a:rPr kumimoji="1" lang="zh-CN" altLang="en-US" sz="14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kumimoji="1" lang="en-US" altLang="zh-CN" sz="1400" dirty="0">
                <a:solidFill>
                  <a:schemeClr val="tx2">
                    <a:lumMod val="50000"/>
                  </a:schemeClr>
                </a:solidFill>
              </a:rPr>
              <a:t>this</a:t>
            </a:r>
            <a:r>
              <a:rPr kumimoji="1" lang="zh-CN" altLang="en-US" sz="14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kumimoji="1" lang="en-US" altLang="zh-CN" sz="1400" dirty="0">
                <a:solidFill>
                  <a:schemeClr val="tx2">
                    <a:lumMod val="50000"/>
                  </a:schemeClr>
                </a:solidFill>
              </a:rPr>
              <a:t>processing?</a:t>
            </a:r>
          </a:p>
          <a:p>
            <a:pPr marL="342900" indent="-342900">
              <a:lnSpc>
                <a:spcPct val="150000"/>
              </a:lnSpc>
              <a:buClr>
                <a:srgbClr val="111111"/>
              </a:buClr>
              <a:buSzPct val="60000"/>
              <a:buFont typeface="Arial" charset="0"/>
              <a:buChar char="•"/>
            </a:pPr>
            <a:r>
              <a:rPr kumimoji="1" lang="en-US" altLang="zh-CN" sz="1400" dirty="0">
                <a:solidFill>
                  <a:schemeClr val="tx2">
                    <a:lumMod val="50000"/>
                  </a:schemeClr>
                </a:solidFill>
              </a:rPr>
              <a:t>What</a:t>
            </a:r>
            <a:r>
              <a:rPr kumimoji="1" lang="zh-CN" altLang="en-US" sz="14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kumimoji="1" lang="en-US" altLang="zh-CN" sz="1400" dirty="0">
                <a:solidFill>
                  <a:schemeClr val="tx2">
                    <a:lumMod val="50000"/>
                  </a:schemeClr>
                </a:solidFill>
              </a:rPr>
              <a:t>measures</a:t>
            </a:r>
            <a:r>
              <a:rPr kumimoji="1" lang="zh-CN" altLang="en-US" sz="14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kumimoji="1" lang="en-US" altLang="zh-CN" sz="1400" dirty="0">
                <a:solidFill>
                  <a:schemeClr val="tx2">
                    <a:lumMod val="50000"/>
                  </a:schemeClr>
                </a:solidFill>
              </a:rPr>
              <a:t>do</a:t>
            </a:r>
            <a:r>
              <a:rPr kumimoji="1" lang="zh-CN" altLang="en-US" sz="14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kumimoji="1" lang="en-US" altLang="zh-CN" sz="1400" dirty="0">
                <a:solidFill>
                  <a:schemeClr val="tx2">
                    <a:lumMod val="50000"/>
                  </a:schemeClr>
                </a:solidFill>
              </a:rPr>
              <a:t>company</a:t>
            </a:r>
            <a:r>
              <a:rPr kumimoji="1" lang="zh-CN" altLang="en-US" sz="14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kumimoji="1" lang="en-US" altLang="zh-CN" sz="1400" dirty="0">
                <a:solidFill>
                  <a:schemeClr val="tx2">
                    <a:lumMod val="50000"/>
                  </a:schemeClr>
                </a:solidFill>
              </a:rPr>
              <a:t>take?</a:t>
            </a:r>
            <a:r>
              <a:rPr kumimoji="1" lang="zh-CN" altLang="en-US" sz="14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kumimoji="1" lang="en-US" altLang="zh-CN" sz="1400" dirty="0">
                <a:solidFill>
                  <a:schemeClr val="tx2">
                    <a:lumMod val="50000"/>
                  </a:schemeClr>
                </a:solidFill>
              </a:rPr>
              <a:t>Does</a:t>
            </a:r>
            <a:r>
              <a:rPr kumimoji="1" lang="zh-CN" altLang="en-US" sz="14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kumimoji="1" lang="en-US" altLang="zh-CN" sz="1400" dirty="0">
                <a:solidFill>
                  <a:schemeClr val="tx2">
                    <a:lumMod val="50000"/>
                  </a:schemeClr>
                </a:solidFill>
              </a:rPr>
              <a:t>them</a:t>
            </a:r>
            <a:r>
              <a:rPr kumimoji="1" lang="zh-CN" altLang="en-US" sz="14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kumimoji="1" lang="en-US" altLang="zh-CN" sz="1400" dirty="0">
                <a:solidFill>
                  <a:schemeClr val="tx2">
                    <a:lumMod val="50000"/>
                  </a:schemeClr>
                </a:solidFill>
              </a:rPr>
              <a:t>work?</a:t>
            </a:r>
          </a:p>
          <a:p>
            <a:pPr marL="342900" indent="-342900">
              <a:lnSpc>
                <a:spcPct val="150000"/>
              </a:lnSpc>
              <a:buClr>
                <a:srgbClr val="111111"/>
              </a:buClr>
              <a:buSzPct val="60000"/>
              <a:buFont typeface="Arial" charset="0"/>
              <a:buChar char="•"/>
            </a:pPr>
            <a:r>
              <a:rPr kumimoji="1" lang="en-US" altLang="zh-CN" sz="1400" b="1" dirty="0">
                <a:solidFill>
                  <a:schemeClr val="tx2">
                    <a:lumMod val="50000"/>
                  </a:schemeClr>
                </a:solidFill>
              </a:rPr>
              <a:t>All</a:t>
            </a:r>
            <a:r>
              <a:rPr kumimoji="1" lang="zh-CN" altLang="en-US" sz="1400" b="1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kumimoji="1" lang="en-US" altLang="zh-CN" sz="1400" b="1" dirty="0">
                <a:solidFill>
                  <a:schemeClr val="tx2">
                    <a:lumMod val="50000"/>
                  </a:schemeClr>
                </a:solidFill>
              </a:rPr>
              <a:t>in</a:t>
            </a:r>
            <a:r>
              <a:rPr kumimoji="1" lang="zh-CN" altLang="en-US" sz="1400" b="1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kumimoji="1" lang="en-US" altLang="zh-CN" sz="1400" b="1" dirty="0">
                <a:solidFill>
                  <a:schemeClr val="tx2">
                    <a:lumMod val="50000"/>
                  </a:schemeClr>
                </a:solidFill>
              </a:rPr>
              <a:t>all,</a:t>
            </a:r>
            <a:r>
              <a:rPr kumimoji="1" lang="zh-CN" altLang="en-US" sz="1400" b="1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kumimoji="1" lang="en-US" altLang="zh-CN" sz="1400" b="1" dirty="0">
                <a:solidFill>
                  <a:schemeClr val="tx2">
                    <a:lumMod val="50000"/>
                  </a:schemeClr>
                </a:solidFill>
              </a:rPr>
              <a:t>we</a:t>
            </a:r>
            <a:r>
              <a:rPr kumimoji="1" lang="zh-CN" altLang="en-US" sz="1400" b="1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kumimoji="1" lang="en-US" altLang="zh-CN" sz="1400" b="1" dirty="0">
                <a:solidFill>
                  <a:schemeClr val="tx2">
                    <a:lumMod val="50000"/>
                  </a:schemeClr>
                </a:solidFill>
              </a:rPr>
              <a:t>want</a:t>
            </a:r>
            <a:r>
              <a:rPr kumimoji="1" lang="zh-CN" altLang="en-US" sz="1400" b="1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kumimoji="1" lang="en-US" altLang="zh-CN" sz="1400" b="1" dirty="0">
                <a:solidFill>
                  <a:schemeClr val="tx2">
                    <a:lumMod val="50000"/>
                  </a:schemeClr>
                </a:solidFill>
              </a:rPr>
              <a:t>to</a:t>
            </a:r>
            <a:r>
              <a:rPr kumimoji="1" lang="zh-CN" altLang="en-US" sz="1400" b="1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kumimoji="1" lang="en-US" altLang="zh-CN" sz="1400" b="1" dirty="0">
                <a:solidFill>
                  <a:schemeClr val="tx2">
                    <a:lumMod val="50000"/>
                  </a:schemeClr>
                </a:solidFill>
              </a:rPr>
              <a:t>analyze</a:t>
            </a:r>
            <a:r>
              <a:rPr kumimoji="1" lang="zh-CN" altLang="en-US" sz="1400" b="1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kumimoji="1" lang="en-US" altLang="zh-CN" sz="1400" b="1" dirty="0">
                <a:solidFill>
                  <a:schemeClr val="tx2">
                    <a:lumMod val="50000"/>
                  </a:schemeClr>
                </a:solidFill>
              </a:rPr>
              <a:t>the</a:t>
            </a:r>
            <a:r>
              <a:rPr kumimoji="1" lang="zh-CN" altLang="en-US" sz="1400" b="1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kumimoji="1" lang="en-US" altLang="zh-CN" sz="1400" b="1" dirty="0">
                <a:solidFill>
                  <a:schemeClr val="tx2">
                    <a:lumMod val="50000"/>
                  </a:schemeClr>
                </a:solidFill>
              </a:rPr>
              <a:t>whole</a:t>
            </a:r>
            <a:r>
              <a:rPr kumimoji="1" lang="zh-CN" altLang="en-US" sz="1400" b="1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kumimoji="1" lang="en-US" altLang="zh-CN" sz="1400" b="1" dirty="0">
                <a:solidFill>
                  <a:schemeClr val="tx2">
                    <a:lumMod val="50000"/>
                  </a:schemeClr>
                </a:solidFill>
              </a:rPr>
              <a:t>communication</a:t>
            </a:r>
            <a:r>
              <a:rPr kumimoji="1" lang="zh-CN" altLang="en-US" sz="1400" b="1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kumimoji="1" lang="en-US" altLang="zh-CN" sz="1400" b="1" dirty="0">
                <a:solidFill>
                  <a:schemeClr val="tx2">
                    <a:lumMod val="50000"/>
                  </a:schemeClr>
                </a:solidFill>
              </a:rPr>
              <a:t>of</a:t>
            </a:r>
            <a:r>
              <a:rPr kumimoji="1" lang="zh-CN" altLang="en-US" sz="1400" b="1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kumimoji="1" lang="en-US" altLang="zh-CN" sz="1400" b="1" dirty="0">
                <a:solidFill>
                  <a:schemeClr val="tx2">
                    <a:lumMod val="50000"/>
                  </a:schemeClr>
                </a:solidFill>
              </a:rPr>
              <a:t>this</a:t>
            </a:r>
            <a:r>
              <a:rPr kumimoji="1" lang="zh-CN" altLang="en-US" sz="1400" b="1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kumimoji="1" lang="en-US" altLang="zh-CN" sz="1400" b="1" dirty="0">
                <a:solidFill>
                  <a:schemeClr val="tx2">
                    <a:lumMod val="50000"/>
                  </a:schemeClr>
                </a:solidFill>
              </a:rPr>
              <a:t>crisis</a:t>
            </a:r>
            <a:r>
              <a:rPr kumimoji="1" lang="zh-CN" altLang="en-US" sz="1400" b="1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kumimoji="1" lang="en-US" altLang="zh-CN" sz="1400" b="1" dirty="0">
                <a:solidFill>
                  <a:schemeClr val="tx2">
                    <a:lumMod val="50000"/>
                  </a:schemeClr>
                </a:solidFill>
              </a:rPr>
              <a:t>and</a:t>
            </a:r>
            <a:r>
              <a:rPr kumimoji="1" lang="zh-CN" altLang="en-US" sz="1400" b="1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kumimoji="1" lang="en-US" altLang="zh-CN" sz="1400" b="1" dirty="0">
                <a:solidFill>
                  <a:schemeClr val="tx2">
                    <a:lumMod val="50000"/>
                  </a:schemeClr>
                </a:solidFill>
              </a:rPr>
              <a:t>give</a:t>
            </a:r>
            <a:r>
              <a:rPr kumimoji="1" lang="zh-CN" altLang="en-US" sz="1400" b="1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kumimoji="1" lang="en-US" altLang="zh-CN" sz="1400" b="1" dirty="0">
                <a:solidFill>
                  <a:schemeClr val="tx2">
                    <a:lumMod val="50000"/>
                  </a:schemeClr>
                </a:solidFill>
              </a:rPr>
              <a:t>some</a:t>
            </a:r>
            <a:r>
              <a:rPr kumimoji="1" lang="zh-CN" altLang="en-US" sz="1400" b="1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kumimoji="1" lang="en-US" altLang="zh-CN" sz="1400" b="1" dirty="0">
                <a:solidFill>
                  <a:schemeClr val="tx2">
                    <a:lumMod val="50000"/>
                  </a:schemeClr>
                </a:solidFill>
              </a:rPr>
              <a:t>advices.</a:t>
            </a:r>
            <a:endParaRPr kumimoji="1" lang="en-US" altLang="zh-TW" sz="1400" b="1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5203463"/>
      </p:ext>
    </p:extLst>
  </p:cSld>
  <p:clrMapOvr>
    <a:masterClrMapping/>
  </p:clrMapOvr>
  <p:transition spd="slow">
    <p:cover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/>
          <p:cNvSpPr/>
          <p:nvPr/>
        </p:nvSpPr>
        <p:spPr>
          <a:xfrm>
            <a:off x="0" y="908464"/>
            <a:ext cx="9144000" cy="3295403"/>
          </a:xfrm>
          <a:prstGeom prst="rect">
            <a:avLst/>
          </a:prstGeom>
          <a:solidFill>
            <a:srgbClr val="F3E4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72"/>
          <p:cNvSpPr>
            <a:spLocks noEditPoints="1"/>
          </p:cNvSpPr>
          <p:nvPr/>
        </p:nvSpPr>
        <p:spPr bwMode="auto">
          <a:xfrm>
            <a:off x="2498472" y="1196658"/>
            <a:ext cx="3812120" cy="2707105"/>
          </a:xfrm>
          <a:custGeom>
            <a:avLst/>
            <a:gdLst>
              <a:gd name="T0" fmla="*/ 1287 w 1323"/>
              <a:gd name="T1" fmla="*/ 453 h 938"/>
              <a:gd name="T2" fmla="*/ 1274 w 1323"/>
              <a:gd name="T3" fmla="*/ 447 h 938"/>
              <a:gd name="T4" fmla="*/ 1080 w 1323"/>
              <a:gd name="T5" fmla="*/ 427 h 938"/>
              <a:gd name="T6" fmla="*/ 1084 w 1323"/>
              <a:gd name="T7" fmla="*/ 193 h 938"/>
              <a:gd name="T8" fmla="*/ 1242 w 1323"/>
              <a:gd name="T9" fmla="*/ 26 h 938"/>
              <a:gd name="T10" fmla="*/ 1238 w 1323"/>
              <a:gd name="T11" fmla="*/ 17 h 938"/>
              <a:gd name="T12" fmla="*/ 1073 w 1323"/>
              <a:gd name="T13" fmla="*/ 177 h 938"/>
              <a:gd name="T14" fmla="*/ 500 w 1323"/>
              <a:gd name="T15" fmla="*/ 12 h 938"/>
              <a:gd name="T16" fmla="*/ 1073 w 1323"/>
              <a:gd name="T17" fmla="*/ 413 h 938"/>
              <a:gd name="T18" fmla="*/ 770 w 1323"/>
              <a:gd name="T19" fmla="*/ 261 h 938"/>
              <a:gd name="T20" fmla="*/ 520 w 1323"/>
              <a:gd name="T21" fmla="*/ 148 h 938"/>
              <a:gd name="T22" fmla="*/ 543 w 1323"/>
              <a:gd name="T23" fmla="*/ 111 h 938"/>
              <a:gd name="T24" fmla="*/ 530 w 1323"/>
              <a:gd name="T25" fmla="*/ 99 h 938"/>
              <a:gd name="T26" fmla="*/ 226 w 1323"/>
              <a:gd name="T27" fmla="*/ 143 h 938"/>
              <a:gd name="T28" fmla="*/ 0 w 1323"/>
              <a:gd name="T29" fmla="*/ 308 h 938"/>
              <a:gd name="T30" fmla="*/ 6 w 1323"/>
              <a:gd name="T31" fmla="*/ 444 h 938"/>
              <a:gd name="T32" fmla="*/ 244 w 1323"/>
              <a:gd name="T33" fmla="*/ 475 h 938"/>
              <a:gd name="T34" fmla="*/ 467 w 1323"/>
              <a:gd name="T35" fmla="*/ 831 h 938"/>
              <a:gd name="T36" fmla="*/ 562 w 1323"/>
              <a:gd name="T37" fmla="*/ 651 h 938"/>
              <a:gd name="T38" fmla="*/ 810 w 1323"/>
              <a:gd name="T39" fmla="*/ 730 h 938"/>
              <a:gd name="T40" fmla="*/ 661 w 1323"/>
              <a:gd name="T41" fmla="*/ 937 h 938"/>
              <a:gd name="T42" fmla="*/ 1318 w 1323"/>
              <a:gd name="T43" fmla="*/ 934 h 938"/>
              <a:gd name="T44" fmla="*/ 1283 w 1323"/>
              <a:gd name="T45" fmla="*/ 453 h 938"/>
              <a:gd name="T46" fmla="*/ 1275 w 1323"/>
              <a:gd name="T47" fmla="*/ 448 h 938"/>
              <a:gd name="T48" fmla="*/ 1175 w 1323"/>
              <a:gd name="T49" fmla="*/ 797 h 938"/>
              <a:gd name="T50" fmla="*/ 1275 w 1323"/>
              <a:gd name="T51" fmla="*/ 448 h 938"/>
              <a:gd name="T52" fmla="*/ 774 w 1323"/>
              <a:gd name="T53" fmla="*/ 278 h 938"/>
              <a:gd name="T54" fmla="*/ 454 w 1323"/>
              <a:gd name="T55" fmla="*/ 494 h 938"/>
              <a:gd name="T56" fmla="*/ 573 w 1323"/>
              <a:gd name="T57" fmla="*/ 617 h 938"/>
              <a:gd name="T58" fmla="*/ 595 w 1323"/>
              <a:gd name="T59" fmla="*/ 580 h 938"/>
              <a:gd name="T60" fmla="*/ 659 w 1323"/>
              <a:gd name="T61" fmla="*/ 472 h 938"/>
              <a:gd name="T62" fmla="*/ 633 w 1323"/>
              <a:gd name="T63" fmla="*/ 607 h 938"/>
              <a:gd name="T64" fmla="*/ 596 w 1323"/>
              <a:gd name="T65" fmla="*/ 581 h 938"/>
              <a:gd name="T66" fmla="*/ 1075 w 1323"/>
              <a:gd name="T67" fmla="*/ 423 h 938"/>
              <a:gd name="T68" fmla="*/ 1078 w 1323"/>
              <a:gd name="T69" fmla="*/ 427 h 938"/>
              <a:gd name="T70" fmla="*/ 811 w 1323"/>
              <a:gd name="T71" fmla="*/ 726 h 938"/>
              <a:gd name="T72" fmla="*/ 525 w 1323"/>
              <a:gd name="T73" fmla="*/ 15 h 938"/>
              <a:gd name="T74" fmla="*/ 1084 w 1323"/>
              <a:gd name="T75" fmla="*/ 403 h 938"/>
              <a:gd name="T76" fmla="*/ 1072 w 1323"/>
              <a:gd name="T77" fmla="*/ 416 h 938"/>
              <a:gd name="T78" fmla="*/ 781 w 1323"/>
              <a:gd name="T79" fmla="*/ 280 h 938"/>
              <a:gd name="T80" fmla="*/ 543 w 1323"/>
              <a:gd name="T81" fmla="*/ 155 h 938"/>
              <a:gd name="T82" fmla="*/ 550 w 1323"/>
              <a:gd name="T83" fmla="*/ 350 h 938"/>
              <a:gd name="T84" fmla="*/ 533 w 1323"/>
              <a:gd name="T85" fmla="*/ 161 h 938"/>
              <a:gd name="T86" fmla="*/ 154 w 1323"/>
              <a:gd name="T87" fmla="*/ 247 h 938"/>
              <a:gd name="T88" fmla="*/ 250 w 1323"/>
              <a:gd name="T89" fmla="*/ 135 h 938"/>
              <a:gd name="T90" fmla="*/ 151 w 1323"/>
              <a:gd name="T91" fmla="*/ 248 h 938"/>
              <a:gd name="T92" fmla="*/ 150 w 1323"/>
              <a:gd name="T93" fmla="*/ 250 h 938"/>
              <a:gd name="T94" fmla="*/ 152 w 1323"/>
              <a:gd name="T95" fmla="*/ 249 h 938"/>
              <a:gd name="T96" fmla="*/ 251 w 1323"/>
              <a:gd name="T97" fmla="*/ 452 h 938"/>
              <a:gd name="T98" fmla="*/ 472 w 1323"/>
              <a:gd name="T99" fmla="*/ 806 h 938"/>
              <a:gd name="T100" fmla="*/ 255 w 1323"/>
              <a:gd name="T101" fmla="*/ 468 h 938"/>
              <a:gd name="T102" fmla="*/ 549 w 1323"/>
              <a:gd name="T103" fmla="*/ 638 h 938"/>
              <a:gd name="T104" fmla="*/ 569 w 1323"/>
              <a:gd name="T105" fmla="*/ 627 h 938"/>
              <a:gd name="T106" fmla="*/ 593 w 1323"/>
              <a:gd name="T107" fmla="*/ 626 h 938"/>
              <a:gd name="T108" fmla="*/ 593 w 1323"/>
              <a:gd name="T109" fmla="*/ 626 h 938"/>
              <a:gd name="T110" fmla="*/ 833 w 1323"/>
              <a:gd name="T111" fmla="*/ 740 h 938"/>
              <a:gd name="T112" fmla="*/ 834 w 1323"/>
              <a:gd name="T113" fmla="*/ 738 h 938"/>
              <a:gd name="T114" fmla="*/ 1196 w 1323"/>
              <a:gd name="T115" fmla="*/ 809 h 9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323" h="938">
                <a:moveTo>
                  <a:pt x="1320" y="937"/>
                </a:moveTo>
                <a:cubicBezTo>
                  <a:pt x="1323" y="937"/>
                  <a:pt x="1323" y="937"/>
                  <a:pt x="1323" y="937"/>
                </a:cubicBezTo>
                <a:cubicBezTo>
                  <a:pt x="1320" y="935"/>
                  <a:pt x="1320" y="935"/>
                  <a:pt x="1320" y="935"/>
                </a:cubicBezTo>
                <a:cubicBezTo>
                  <a:pt x="1287" y="453"/>
                  <a:pt x="1287" y="453"/>
                  <a:pt x="1287" y="453"/>
                </a:cubicBezTo>
                <a:cubicBezTo>
                  <a:pt x="1293" y="453"/>
                  <a:pt x="1298" y="447"/>
                  <a:pt x="1298" y="441"/>
                </a:cubicBezTo>
                <a:cubicBezTo>
                  <a:pt x="1298" y="434"/>
                  <a:pt x="1292" y="428"/>
                  <a:pt x="1285" y="428"/>
                </a:cubicBezTo>
                <a:cubicBezTo>
                  <a:pt x="1278" y="428"/>
                  <a:pt x="1272" y="434"/>
                  <a:pt x="1272" y="441"/>
                </a:cubicBezTo>
                <a:cubicBezTo>
                  <a:pt x="1272" y="443"/>
                  <a:pt x="1273" y="445"/>
                  <a:pt x="1274" y="447"/>
                </a:cubicBezTo>
                <a:cubicBezTo>
                  <a:pt x="833" y="727"/>
                  <a:pt x="833" y="727"/>
                  <a:pt x="833" y="727"/>
                </a:cubicBezTo>
                <a:cubicBezTo>
                  <a:pt x="832" y="726"/>
                  <a:pt x="832" y="725"/>
                  <a:pt x="831" y="725"/>
                </a:cubicBezTo>
                <a:cubicBezTo>
                  <a:pt x="837" y="717"/>
                  <a:pt x="837" y="717"/>
                  <a:pt x="837" y="717"/>
                </a:cubicBezTo>
                <a:cubicBezTo>
                  <a:pt x="1080" y="427"/>
                  <a:pt x="1080" y="427"/>
                  <a:pt x="1080" y="427"/>
                </a:cubicBezTo>
                <a:cubicBezTo>
                  <a:pt x="1081" y="428"/>
                  <a:pt x="1083" y="429"/>
                  <a:pt x="1085" y="429"/>
                </a:cubicBezTo>
                <a:cubicBezTo>
                  <a:pt x="1092" y="429"/>
                  <a:pt x="1098" y="423"/>
                  <a:pt x="1098" y="416"/>
                </a:cubicBezTo>
                <a:cubicBezTo>
                  <a:pt x="1098" y="409"/>
                  <a:pt x="1093" y="403"/>
                  <a:pt x="1086" y="403"/>
                </a:cubicBezTo>
                <a:cubicBezTo>
                  <a:pt x="1084" y="193"/>
                  <a:pt x="1084" y="193"/>
                  <a:pt x="1084" y="193"/>
                </a:cubicBezTo>
                <a:cubicBezTo>
                  <a:pt x="1084" y="193"/>
                  <a:pt x="1085" y="193"/>
                  <a:pt x="1085" y="193"/>
                </a:cubicBezTo>
                <a:cubicBezTo>
                  <a:pt x="1092" y="193"/>
                  <a:pt x="1098" y="187"/>
                  <a:pt x="1098" y="180"/>
                </a:cubicBezTo>
                <a:cubicBezTo>
                  <a:pt x="1098" y="177"/>
                  <a:pt x="1096" y="173"/>
                  <a:pt x="1094" y="171"/>
                </a:cubicBezTo>
                <a:cubicBezTo>
                  <a:pt x="1242" y="26"/>
                  <a:pt x="1242" y="26"/>
                  <a:pt x="1242" y="26"/>
                </a:cubicBezTo>
                <a:cubicBezTo>
                  <a:pt x="1244" y="28"/>
                  <a:pt x="1247" y="29"/>
                  <a:pt x="1250" y="29"/>
                </a:cubicBezTo>
                <a:cubicBezTo>
                  <a:pt x="1257" y="29"/>
                  <a:pt x="1263" y="24"/>
                  <a:pt x="1263" y="17"/>
                </a:cubicBezTo>
                <a:cubicBezTo>
                  <a:pt x="1263" y="10"/>
                  <a:pt x="1257" y="4"/>
                  <a:pt x="1250" y="4"/>
                </a:cubicBezTo>
                <a:cubicBezTo>
                  <a:pt x="1243" y="4"/>
                  <a:pt x="1238" y="10"/>
                  <a:pt x="1238" y="17"/>
                </a:cubicBezTo>
                <a:cubicBezTo>
                  <a:pt x="1238" y="20"/>
                  <a:pt x="1239" y="23"/>
                  <a:pt x="1241" y="25"/>
                </a:cubicBezTo>
                <a:cubicBezTo>
                  <a:pt x="1093" y="170"/>
                  <a:pt x="1093" y="170"/>
                  <a:pt x="1093" y="170"/>
                </a:cubicBezTo>
                <a:cubicBezTo>
                  <a:pt x="1090" y="168"/>
                  <a:pt x="1088" y="168"/>
                  <a:pt x="1085" y="168"/>
                </a:cubicBezTo>
                <a:cubicBezTo>
                  <a:pt x="1079" y="168"/>
                  <a:pt x="1075" y="171"/>
                  <a:pt x="1073" y="177"/>
                </a:cubicBezTo>
                <a:cubicBezTo>
                  <a:pt x="525" y="14"/>
                  <a:pt x="525" y="14"/>
                  <a:pt x="525" y="14"/>
                </a:cubicBezTo>
                <a:cubicBezTo>
                  <a:pt x="525" y="13"/>
                  <a:pt x="525" y="13"/>
                  <a:pt x="525" y="12"/>
                </a:cubicBezTo>
                <a:cubicBezTo>
                  <a:pt x="525" y="5"/>
                  <a:pt x="520" y="0"/>
                  <a:pt x="512" y="0"/>
                </a:cubicBezTo>
                <a:cubicBezTo>
                  <a:pt x="505" y="0"/>
                  <a:pt x="500" y="5"/>
                  <a:pt x="500" y="12"/>
                </a:cubicBezTo>
                <a:cubicBezTo>
                  <a:pt x="500" y="19"/>
                  <a:pt x="505" y="25"/>
                  <a:pt x="512" y="25"/>
                </a:cubicBezTo>
                <a:cubicBezTo>
                  <a:pt x="517" y="25"/>
                  <a:pt x="522" y="22"/>
                  <a:pt x="524" y="18"/>
                </a:cubicBezTo>
                <a:cubicBezTo>
                  <a:pt x="1073" y="412"/>
                  <a:pt x="1073" y="412"/>
                  <a:pt x="1073" y="412"/>
                </a:cubicBezTo>
                <a:cubicBezTo>
                  <a:pt x="1073" y="412"/>
                  <a:pt x="1073" y="412"/>
                  <a:pt x="1073" y="413"/>
                </a:cubicBezTo>
                <a:cubicBezTo>
                  <a:pt x="793" y="272"/>
                  <a:pt x="793" y="272"/>
                  <a:pt x="793" y="272"/>
                </a:cubicBezTo>
                <a:cubicBezTo>
                  <a:pt x="793" y="271"/>
                  <a:pt x="794" y="269"/>
                  <a:pt x="794" y="267"/>
                </a:cubicBezTo>
                <a:cubicBezTo>
                  <a:pt x="794" y="260"/>
                  <a:pt x="788" y="255"/>
                  <a:pt x="781" y="255"/>
                </a:cubicBezTo>
                <a:cubicBezTo>
                  <a:pt x="776" y="255"/>
                  <a:pt x="772" y="257"/>
                  <a:pt x="770" y="261"/>
                </a:cubicBezTo>
                <a:cubicBezTo>
                  <a:pt x="544" y="153"/>
                  <a:pt x="544" y="153"/>
                  <a:pt x="544" y="153"/>
                </a:cubicBezTo>
                <a:cubicBezTo>
                  <a:pt x="545" y="152"/>
                  <a:pt x="546" y="150"/>
                  <a:pt x="546" y="148"/>
                </a:cubicBezTo>
                <a:cubicBezTo>
                  <a:pt x="546" y="141"/>
                  <a:pt x="540" y="135"/>
                  <a:pt x="533" y="135"/>
                </a:cubicBezTo>
                <a:cubicBezTo>
                  <a:pt x="526" y="135"/>
                  <a:pt x="520" y="141"/>
                  <a:pt x="520" y="148"/>
                </a:cubicBezTo>
                <a:cubicBezTo>
                  <a:pt x="520" y="151"/>
                  <a:pt x="521" y="153"/>
                  <a:pt x="523" y="155"/>
                </a:cubicBezTo>
                <a:cubicBezTo>
                  <a:pt x="258" y="446"/>
                  <a:pt x="258" y="446"/>
                  <a:pt x="258" y="446"/>
                </a:cubicBezTo>
                <a:cubicBezTo>
                  <a:pt x="535" y="108"/>
                  <a:pt x="535" y="108"/>
                  <a:pt x="535" y="108"/>
                </a:cubicBezTo>
                <a:cubicBezTo>
                  <a:pt x="537" y="110"/>
                  <a:pt x="540" y="111"/>
                  <a:pt x="543" y="111"/>
                </a:cubicBezTo>
                <a:cubicBezTo>
                  <a:pt x="550" y="111"/>
                  <a:pt x="556" y="105"/>
                  <a:pt x="556" y="98"/>
                </a:cubicBezTo>
                <a:cubicBezTo>
                  <a:pt x="556" y="91"/>
                  <a:pt x="550" y="86"/>
                  <a:pt x="543" y="86"/>
                </a:cubicBezTo>
                <a:cubicBezTo>
                  <a:pt x="536" y="86"/>
                  <a:pt x="530" y="91"/>
                  <a:pt x="530" y="98"/>
                </a:cubicBezTo>
                <a:cubicBezTo>
                  <a:pt x="530" y="99"/>
                  <a:pt x="530" y="99"/>
                  <a:pt x="530" y="99"/>
                </a:cubicBezTo>
                <a:cubicBezTo>
                  <a:pt x="250" y="134"/>
                  <a:pt x="250" y="134"/>
                  <a:pt x="250" y="134"/>
                </a:cubicBezTo>
                <a:cubicBezTo>
                  <a:pt x="249" y="128"/>
                  <a:pt x="243" y="123"/>
                  <a:pt x="237" y="123"/>
                </a:cubicBezTo>
                <a:cubicBezTo>
                  <a:pt x="230" y="123"/>
                  <a:pt x="224" y="129"/>
                  <a:pt x="224" y="136"/>
                </a:cubicBezTo>
                <a:cubicBezTo>
                  <a:pt x="224" y="139"/>
                  <a:pt x="225" y="141"/>
                  <a:pt x="226" y="143"/>
                </a:cubicBezTo>
                <a:cubicBezTo>
                  <a:pt x="5" y="304"/>
                  <a:pt x="5" y="304"/>
                  <a:pt x="5" y="304"/>
                </a:cubicBezTo>
                <a:cubicBezTo>
                  <a:pt x="3" y="305"/>
                  <a:pt x="3" y="305"/>
                  <a:pt x="3" y="305"/>
                </a:cubicBezTo>
                <a:cubicBezTo>
                  <a:pt x="4" y="305"/>
                  <a:pt x="4" y="305"/>
                  <a:pt x="4" y="305"/>
                </a:cubicBezTo>
                <a:cubicBezTo>
                  <a:pt x="0" y="308"/>
                  <a:pt x="0" y="308"/>
                  <a:pt x="0" y="308"/>
                </a:cubicBezTo>
                <a:cubicBezTo>
                  <a:pt x="5" y="306"/>
                  <a:pt x="5" y="306"/>
                  <a:pt x="5" y="306"/>
                </a:cubicBezTo>
                <a:cubicBezTo>
                  <a:pt x="74" y="351"/>
                  <a:pt x="74" y="351"/>
                  <a:pt x="74" y="351"/>
                </a:cubicBezTo>
                <a:cubicBezTo>
                  <a:pt x="4" y="443"/>
                  <a:pt x="4" y="443"/>
                  <a:pt x="4" y="443"/>
                </a:cubicBezTo>
                <a:cubicBezTo>
                  <a:pt x="6" y="444"/>
                  <a:pt x="6" y="444"/>
                  <a:pt x="6" y="444"/>
                </a:cubicBezTo>
                <a:cubicBezTo>
                  <a:pt x="75" y="352"/>
                  <a:pt x="75" y="352"/>
                  <a:pt x="75" y="352"/>
                </a:cubicBezTo>
                <a:cubicBezTo>
                  <a:pt x="233" y="455"/>
                  <a:pt x="233" y="455"/>
                  <a:pt x="233" y="455"/>
                </a:cubicBezTo>
                <a:cubicBezTo>
                  <a:pt x="232" y="457"/>
                  <a:pt x="231" y="460"/>
                  <a:pt x="231" y="462"/>
                </a:cubicBezTo>
                <a:cubicBezTo>
                  <a:pt x="231" y="469"/>
                  <a:pt x="237" y="475"/>
                  <a:pt x="244" y="475"/>
                </a:cubicBezTo>
                <a:cubicBezTo>
                  <a:pt x="246" y="475"/>
                  <a:pt x="248" y="474"/>
                  <a:pt x="250" y="473"/>
                </a:cubicBezTo>
                <a:cubicBezTo>
                  <a:pt x="460" y="808"/>
                  <a:pt x="460" y="808"/>
                  <a:pt x="460" y="808"/>
                </a:cubicBezTo>
                <a:cubicBezTo>
                  <a:pt x="456" y="810"/>
                  <a:pt x="454" y="814"/>
                  <a:pt x="454" y="818"/>
                </a:cubicBezTo>
                <a:cubicBezTo>
                  <a:pt x="454" y="825"/>
                  <a:pt x="460" y="831"/>
                  <a:pt x="467" y="831"/>
                </a:cubicBezTo>
                <a:cubicBezTo>
                  <a:pt x="474" y="831"/>
                  <a:pt x="480" y="825"/>
                  <a:pt x="480" y="818"/>
                </a:cubicBezTo>
                <a:cubicBezTo>
                  <a:pt x="480" y="813"/>
                  <a:pt x="477" y="809"/>
                  <a:pt x="474" y="807"/>
                </a:cubicBezTo>
                <a:cubicBezTo>
                  <a:pt x="556" y="650"/>
                  <a:pt x="556" y="650"/>
                  <a:pt x="556" y="650"/>
                </a:cubicBezTo>
                <a:cubicBezTo>
                  <a:pt x="558" y="650"/>
                  <a:pt x="560" y="651"/>
                  <a:pt x="562" y="651"/>
                </a:cubicBezTo>
                <a:cubicBezTo>
                  <a:pt x="569" y="651"/>
                  <a:pt x="574" y="645"/>
                  <a:pt x="574" y="638"/>
                </a:cubicBezTo>
                <a:cubicBezTo>
                  <a:pt x="574" y="637"/>
                  <a:pt x="574" y="635"/>
                  <a:pt x="574" y="634"/>
                </a:cubicBezTo>
                <a:cubicBezTo>
                  <a:pt x="591" y="627"/>
                  <a:pt x="591" y="627"/>
                  <a:pt x="591" y="627"/>
                </a:cubicBezTo>
                <a:cubicBezTo>
                  <a:pt x="810" y="730"/>
                  <a:pt x="810" y="730"/>
                  <a:pt x="810" y="730"/>
                </a:cubicBezTo>
                <a:cubicBezTo>
                  <a:pt x="809" y="731"/>
                  <a:pt x="809" y="732"/>
                  <a:pt x="809" y="733"/>
                </a:cubicBezTo>
                <a:cubicBezTo>
                  <a:pt x="809" y="737"/>
                  <a:pt x="811" y="741"/>
                  <a:pt x="814" y="743"/>
                </a:cubicBezTo>
                <a:cubicBezTo>
                  <a:pt x="662" y="936"/>
                  <a:pt x="662" y="936"/>
                  <a:pt x="662" y="936"/>
                </a:cubicBezTo>
                <a:cubicBezTo>
                  <a:pt x="661" y="937"/>
                  <a:pt x="661" y="937"/>
                  <a:pt x="661" y="937"/>
                </a:cubicBezTo>
                <a:cubicBezTo>
                  <a:pt x="1319" y="937"/>
                  <a:pt x="1319" y="937"/>
                  <a:pt x="1319" y="937"/>
                </a:cubicBezTo>
                <a:cubicBezTo>
                  <a:pt x="1320" y="938"/>
                  <a:pt x="1320" y="938"/>
                  <a:pt x="1320" y="938"/>
                </a:cubicBezTo>
                <a:lnTo>
                  <a:pt x="1320" y="937"/>
                </a:lnTo>
                <a:close/>
                <a:moveTo>
                  <a:pt x="1318" y="934"/>
                </a:moveTo>
                <a:cubicBezTo>
                  <a:pt x="1197" y="808"/>
                  <a:pt x="1197" y="808"/>
                  <a:pt x="1197" y="808"/>
                </a:cubicBezTo>
                <a:cubicBezTo>
                  <a:pt x="1199" y="806"/>
                  <a:pt x="1200" y="803"/>
                  <a:pt x="1200" y="800"/>
                </a:cubicBezTo>
                <a:cubicBezTo>
                  <a:pt x="1200" y="795"/>
                  <a:pt x="1197" y="790"/>
                  <a:pt x="1192" y="788"/>
                </a:cubicBezTo>
                <a:cubicBezTo>
                  <a:pt x="1283" y="453"/>
                  <a:pt x="1283" y="453"/>
                  <a:pt x="1283" y="453"/>
                </a:cubicBezTo>
                <a:cubicBezTo>
                  <a:pt x="1283" y="454"/>
                  <a:pt x="1284" y="454"/>
                  <a:pt x="1285" y="454"/>
                </a:cubicBezTo>
                <a:cubicBezTo>
                  <a:pt x="1285" y="454"/>
                  <a:pt x="1285" y="454"/>
                  <a:pt x="1285" y="454"/>
                </a:cubicBezTo>
                <a:lnTo>
                  <a:pt x="1318" y="934"/>
                </a:lnTo>
                <a:close/>
                <a:moveTo>
                  <a:pt x="1275" y="448"/>
                </a:moveTo>
                <a:cubicBezTo>
                  <a:pt x="1276" y="451"/>
                  <a:pt x="1278" y="452"/>
                  <a:pt x="1281" y="453"/>
                </a:cubicBezTo>
                <a:cubicBezTo>
                  <a:pt x="1190" y="788"/>
                  <a:pt x="1190" y="788"/>
                  <a:pt x="1190" y="788"/>
                </a:cubicBezTo>
                <a:cubicBezTo>
                  <a:pt x="1189" y="787"/>
                  <a:pt x="1188" y="787"/>
                  <a:pt x="1187" y="787"/>
                </a:cubicBezTo>
                <a:cubicBezTo>
                  <a:pt x="1181" y="787"/>
                  <a:pt x="1176" y="791"/>
                  <a:pt x="1175" y="797"/>
                </a:cubicBezTo>
                <a:cubicBezTo>
                  <a:pt x="834" y="736"/>
                  <a:pt x="834" y="736"/>
                  <a:pt x="834" y="736"/>
                </a:cubicBezTo>
                <a:cubicBezTo>
                  <a:pt x="835" y="735"/>
                  <a:pt x="835" y="734"/>
                  <a:pt x="835" y="733"/>
                </a:cubicBezTo>
                <a:cubicBezTo>
                  <a:pt x="835" y="731"/>
                  <a:pt x="834" y="730"/>
                  <a:pt x="834" y="728"/>
                </a:cubicBezTo>
                <a:lnTo>
                  <a:pt x="1275" y="448"/>
                </a:lnTo>
                <a:close/>
                <a:moveTo>
                  <a:pt x="256" y="459"/>
                </a:moveTo>
                <a:cubicBezTo>
                  <a:pt x="552" y="351"/>
                  <a:pt x="552" y="351"/>
                  <a:pt x="552" y="351"/>
                </a:cubicBezTo>
                <a:cubicBezTo>
                  <a:pt x="769" y="272"/>
                  <a:pt x="769" y="272"/>
                  <a:pt x="769" y="272"/>
                </a:cubicBezTo>
                <a:cubicBezTo>
                  <a:pt x="770" y="275"/>
                  <a:pt x="772" y="277"/>
                  <a:pt x="774" y="278"/>
                </a:cubicBezTo>
                <a:cubicBezTo>
                  <a:pt x="660" y="470"/>
                  <a:pt x="660" y="470"/>
                  <a:pt x="660" y="470"/>
                </a:cubicBezTo>
                <a:cubicBezTo>
                  <a:pt x="480" y="492"/>
                  <a:pt x="480" y="492"/>
                  <a:pt x="480" y="492"/>
                </a:cubicBezTo>
                <a:cubicBezTo>
                  <a:pt x="479" y="486"/>
                  <a:pt x="473" y="481"/>
                  <a:pt x="467" y="481"/>
                </a:cubicBezTo>
                <a:cubicBezTo>
                  <a:pt x="460" y="481"/>
                  <a:pt x="454" y="487"/>
                  <a:pt x="454" y="494"/>
                </a:cubicBezTo>
                <a:cubicBezTo>
                  <a:pt x="454" y="501"/>
                  <a:pt x="460" y="507"/>
                  <a:pt x="467" y="507"/>
                </a:cubicBezTo>
                <a:cubicBezTo>
                  <a:pt x="471" y="507"/>
                  <a:pt x="475" y="505"/>
                  <a:pt x="477" y="502"/>
                </a:cubicBezTo>
                <a:cubicBezTo>
                  <a:pt x="594" y="581"/>
                  <a:pt x="594" y="581"/>
                  <a:pt x="594" y="581"/>
                </a:cubicBezTo>
                <a:cubicBezTo>
                  <a:pt x="573" y="617"/>
                  <a:pt x="573" y="617"/>
                  <a:pt x="573" y="617"/>
                </a:cubicBezTo>
                <a:cubicBezTo>
                  <a:pt x="256" y="467"/>
                  <a:pt x="256" y="467"/>
                  <a:pt x="256" y="467"/>
                </a:cubicBezTo>
                <a:cubicBezTo>
                  <a:pt x="256" y="465"/>
                  <a:pt x="257" y="464"/>
                  <a:pt x="257" y="462"/>
                </a:cubicBezTo>
                <a:cubicBezTo>
                  <a:pt x="257" y="461"/>
                  <a:pt x="256" y="460"/>
                  <a:pt x="256" y="459"/>
                </a:cubicBezTo>
                <a:close/>
                <a:moveTo>
                  <a:pt x="595" y="580"/>
                </a:moveTo>
                <a:cubicBezTo>
                  <a:pt x="478" y="501"/>
                  <a:pt x="478" y="501"/>
                  <a:pt x="478" y="501"/>
                </a:cubicBezTo>
                <a:cubicBezTo>
                  <a:pt x="479" y="499"/>
                  <a:pt x="480" y="496"/>
                  <a:pt x="480" y="494"/>
                </a:cubicBezTo>
                <a:cubicBezTo>
                  <a:pt x="480" y="494"/>
                  <a:pt x="480" y="494"/>
                  <a:pt x="480" y="493"/>
                </a:cubicBezTo>
                <a:cubicBezTo>
                  <a:pt x="659" y="472"/>
                  <a:pt x="659" y="472"/>
                  <a:pt x="659" y="472"/>
                </a:cubicBezTo>
                <a:cubicBezTo>
                  <a:pt x="631" y="519"/>
                  <a:pt x="631" y="519"/>
                  <a:pt x="631" y="519"/>
                </a:cubicBezTo>
                <a:lnTo>
                  <a:pt x="595" y="580"/>
                </a:lnTo>
                <a:close/>
                <a:moveTo>
                  <a:pt x="596" y="582"/>
                </a:moveTo>
                <a:cubicBezTo>
                  <a:pt x="633" y="607"/>
                  <a:pt x="633" y="607"/>
                  <a:pt x="633" y="607"/>
                </a:cubicBezTo>
                <a:cubicBezTo>
                  <a:pt x="591" y="625"/>
                  <a:pt x="591" y="625"/>
                  <a:pt x="591" y="625"/>
                </a:cubicBezTo>
                <a:cubicBezTo>
                  <a:pt x="575" y="617"/>
                  <a:pt x="575" y="617"/>
                  <a:pt x="575" y="617"/>
                </a:cubicBezTo>
                <a:lnTo>
                  <a:pt x="596" y="582"/>
                </a:lnTo>
                <a:close/>
                <a:moveTo>
                  <a:pt x="596" y="581"/>
                </a:moveTo>
                <a:cubicBezTo>
                  <a:pt x="634" y="517"/>
                  <a:pt x="634" y="517"/>
                  <a:pt x="634" y="517"/>
                </a:cubicBezTo>
                <a:cubicBezTo>
                  <a:pt x="661" y="471"/>
                  <a:pt x="661" y="471"/>
                  <a:pt x="661" y="471"/>
                </a:cubicBezTo>
                <a:cubicBezTo>
                  <a:pt x="1074" y="422"/>
                  <a:pt x="1074" y="422"/>
                  <a:pt x="1074" y="422"/>
                </a:cubicBezTo>
                <a:cubicBezTo>
                  <a:pt x="1074" y="422"/>
                  <a:pt x="1074" y="423"/>
                  <a:pt x="1075" y="423"/>
                </a:cubicBezTo>
                <a:cubicBezTo>
                  <a:pt x="635" y="607"/>
                  <a:pt x="635" y="607"/>
                  <a:pt x="635" y="607"/>
                </a:cubicBezTo>
                <a:lnTo>
                  <a:pt x="596" y="581"/>
                </a:lnTo>
                <a:close/>
                <a:moveTo>
                  <a:pt x="1076" y="424"/>
                </a:moveTo>
                <a:cubicBezTo>
                  <a:pt x="1076" y="425"/>
                  <a:pt x="1077" y="426"/>
                  <a:pt x="1078" y="427"/>
                </a:cubicBezTo>
                <a:cubicBezTo>
                  <a:pt x="839" y="713"/>
                  <a:pt x="839" y="713"/>
                  <a:pt x="839" y="713"/>
                </a:cubicBezTo>
                <a:cubicBezTo>
                  <a:pt x="830" y="724"/>
                  <a:pt x="830" y="724"/>
                  <a:pt x="830" y="724"/>
                </a:cubicBezTo>
                <a:cubicBezTo>
                  <a:pt x="828" y="722"/>
                  <a:pt x="825" y="720"/>
                  <a:pt x="822" y="720"/>
                </a:cubicBezTo>
                <a:cubicBezTo>
                  <a:pt x="817" y="720"/>
                  <a:pt x="813" y="723"/>
                  <a:pt x="811" y="726"/>
                </a:cubicBezTo>
                <a:cubicBezTo>
                  <a:pt x="636" y="608"/>
                  <a:pt x="636" y="608"/>
                  <a:pt x="636" y="608"/>
                </a:cubicBezTo>
                <a:lnTo>
                  <a:pt x="1076" y="424"/>
                </a:lnTo>
                <a:close/>
                <a:moveTo>
                  <a:pt x="524" y="17"/>
                </a:moveTo>
                <a:cubicBezTo>
                  <a:pt x="525" y="16"/>
                  <a:pt x="525" y="16"/>
                  <a:pt x="525" y="15"/>
                </a:cubicBezTo>
                <a:cubicBezTo>
                  <a:pt x="1073" y="178"/>
                  <a:pt x="1073" y="178"/>
                  <a:pt x="1073" y="178"/>
                </a:cubicBezTo>
                <a:cubicBezTo>
                  <a:pt x="1073" y="179"/>
                  <a:pt x="1072" y="180"/>
                  <a:pt x="1072" y="180"/>
                </a:cubicBezTo>
                <a:cubicBezTo>
                  <a:pt x="1072" y="186"/>
                  <a:pt x="1077" y="191"/>
                  <a:pt x="1082" y="193"/>
                </a:cubicBezTo>
                <a:cubicBezTo>
                  <a:pt x="1084" y="403"/>
                  <a:pt x="1084" y="403"/>
                  <a:pt x="1084" y="403"/>
                </a:cubicBezTo>
                <a:cubicBezTo>
                  <a:pt x="1080" y="403"/>
                  <a:pt x="1076" y="406"/>
                  <a:pt x="1074" y="410"/>
                </a:cubicBezTo>
                <a:lnTo>
                  <a:pt x="524" y="17"/>
                </a:lnTo>
                <a:close/>
                <a:moveTo>
                  <a:pt x="1073" y="414"/>
                </a:moveTo>
                <a:cubicBezTo>
                  <a:pt x="1073" y="415"/>
                  <a:pt x="1072" y="415"/>
                  <a:pt x="1072" y="416"/>
                </a:cubicBezTo>
                <a:cubicBezTo>
                  <a:pt x="1072" y="417"/>
                  <a:pt x="1073" y="419"/>
                  <a:pt x="1073" y="420"/>
                </a:cubicBezTo>
                <a:cubicBezTo>
                  <a:pt x="662" y="470"/>
                  <a:pt x="662" y="470"/>
                  <a:pt x="662" y="470"/>
                </a:cubicBezTo>
                <a:cubicBezTo>
                  <a:pt x="775" y="279"/>
                  <a:pt x="775" y="279"/>
                  <a:pt x="775" y="279"/>
                </a:cubicBezTo>
                <a:cubicBezTo>
                  <a:pt x="777" y="280"/>
                  <a:pt x="779" y="280"/>
                  <a:pt x="781" y="280"/>
                </a:cubicBezTo>
                <a:cubicBezTo>
                  <a:pt x="786" y="280"/>
                  <a:pt x="790" y="278"/>
                  <a:pt x="792" y="274"/>
                </a:cubicBezTo>
                <a:lnTo>
                  <a:pt x="1073" y="414"/>
                </a:lnTo>
                <a:close/>
                <a:moveTo>
                  <a:pt x="533" y="161"/>
                </a:moveTo>
                <a:cubicBezTo>
                  <a:pt x="537" y="161"/>
                  <a:pt x="541" y="158"/>
                  <a:pt x="543" y="155"/>
                </a:cubicBezTo>
                <a:cubicBezTo>
                  <a:pt x="769" y="263"/>
                  <a:pt x="769" y="263"/>
                  <a:pt x="769" y="263"/>
                </a:cubicBezTo>
                <a:cubicBezTo>
                  <a:pt x="768" y="264"/>
                  <a:pt x="768" y="266"/>
                  <a:pt x="768" y="267"/>
                </a:cubicBezTo>
                <a:cubicBezTo>
                  <a:pt x="768" y="269"/>
                  <a:pt x="768" y="270"/>
                  <a:pt x="769" y="271"/>
                </a:cubicBezTo>
                <a:cubicBezTo>
                  <a:pt x="550" y="350"/>
                  <a:pt x="550" y="350"/>
                  <a:pt x="550" y="350"/>
                </a:cubicBezTo>
                <a:cubicBezTo>
                  <a:pt x="255" y="457"/>
                  <a:pt x="255" y="457"/>
                  <a:pt x="255" y="457"/>
                </a:cubicBezTo>
                <a:cubicBezTo>
                  <a:pt x="255" y="456"/>
                  <a:pt x="254" y="454"/>
                  <a:pt x="253" y="453"/>
                </a:cubicBezTo>
                <a:cubicBezTo>
                  <a:pt x="524" y="157"/>
                  <a:pt x="524" y="157"/>
                  <a:pt x="524" y="157"/>
                </a:cubicBezTo>
                <a:cubicBezTo>
                  <a:pt x="526" y="159"/>
                  <a:pt x="529" y="161"/>
                  <a:pt x="533" y="161"/>
                </a:cubicBezTo>
                <a:close/>
                <a:moveTo>
                  <a:pt x="530" y="101"/>
                </a:moveTo>
                <a:cubicBezTo>
                  <a:pt x="530" y="101"/>
                  <a:pt x="531" y="102"/>
                  <a:pt x="531" y="102"/>
                </a:cubicBezTo>
                <a:cubicBezTo>
                  <a:pt x="316" y="185"/>
                  <a:pt x="316" y="185"/>
                  <a:pt x="316" y="185"/>
                </a:cubicBezTo>
                <a:cubicBezTo>
                  <a:pt x="154" y="247"/>
                  <a:pt x="154" y="247"/>
                  <a:pt x="154" y="247"/>
                </a:cubicBezTo>
                <a:cubicBezTo>
                  <a:pt x="230" y="147"/>
                  <a:pt x="230" y="147"/>
                  <a:pt x="230" y="147"/>
                </a:cubicBezTo>
                <a:cubicBezTo>
                  <a:pt x="232" y="148"/>
                  <a:pt x="234" y="149"/>
                  <a:pt x="237" y="149"/>
                </a:cubicBezTo>
                <a:cubicBezTo>
                  <a:pt x="244" y="149"/>
                  <a:pt x="250" y="143"/>
                  <a:pt x="250" y="136"/>
                </a:cubicBezTo>
                <a:cubicBezTo>
                  <a:pt x="250" y="136"/>
                  <a:pt x="250" y="135"/>
                  <a:pt x="250" y="135"/>
                </a:cubicBezTo>
                <a:lnTo>
                  <a:pt x="530" y="101"/>
                </a:lnTo>
                <a:close/>
                <a:moveTo>
                  <a:pt x="227" y="144"/>
                </a:moveTo>
                <a:cubicBezTo>
                  <a:pt x="228" y="145"/>
                  <a:pt x="228" y="145"/>
                  <a:pt x="229" y="146"/>
                </a:cubicBezTo>
                <a:cubicBezTo>
                  <a:pt x="151" y="248"/>
                  <a:pt x="151" y="248"/>
                  <a:pt x="151" y="248"/>
                </a:cubicBezTo>
                <a:cubicBezTo>
                  <a:pt x="11" y="302"/>
                  <a:pt x="11" y="302"/>
                  <a:pt x="11" y="302"/>
                </a:cubicBezTo>
                <a:lnTo>
                  <a:pt x="227" y="144"/>
                </a:lnTo>
                <a:close/>
                <a:moveTo>
                  <a:pt x="7" y="305"/>
                </a:moveTo>
                <a:cubicBezTo>
                  <a:pt x="150" y="250"/>
                  <a:pt x="150" y="250"/>
                  <a:pt x="150" y="250"/>
                </a:cubicBezTo>
                <a:cubicBezTo>
                  <a:pt x="75" y="350"/>
                  <a:pt x="75" y="350"/>
                  <a:pt x="75" y="350"/>
                </a:cubicBezTo>
                <a:lnTo>
                  <a:pt x="7" y="305"/>
                </a:lnTo>
                <a:close/>
                <a:moveTo>
                  <a:pt x="76" y="351"/>
                </a:moveTo>
                <a:cubicBezTo>
                  <a:pt x="152" y="249"/>
                  <a:pt x="152" y="249"/>
                  <a:pt x="152" y="249"/>
                </a:cubicBezTo>
                <a:cubicBezTo>
                  <a:pt x="320" y="185"/>
                  <a:pt x="320" y="185"/>
                  <a:pt x="320" y="185"/>
                </a:cubicBezTo>
                <a:cubicBezTo>
                  <a:pt x="531" y="104"/>
                  <a:pt x="531" y="104"/>
                  <a:pt x="531" y="104"/>
                </a:cubicBezTo>
                <a:cubicBezTo>
                  <a:pt x="532" y="105"/>
                  <a:pt x="533" y="106"/>
                  <a:pt x="534" y="107"/>
                </a:cubicBezTo>
                <a:cubicBezTo>
                  <a:pt x="251" y="452"/>
                  <a:pt x="251" y="452"/>
                  <a:pt x="251" y="452"/>
                </a:cubicBezTo>
                <a:cubicBezTo>
                  <a:pt x="249" y="450"/>
                  <a:pt x="247" y="449"/>
                  <a:pt x="244" y="449"/>
                </a:cubicBezTo>
                <a:cubicBezTo>
                  <a:pt x="240" y="449"/>
                  <a:pt x="236" y="451"/>
                  <a:pt x="234" y="454"/>
                </a:cubicBezTo>
                <a:lnTo>
                  <a:pt x="76" y="351"/>
                </a:lnTo>
                <a:close/>
                <a:moveTo>
                  <a:pt x="472" y="806"/>
                </a:moveTo>
                <a:cubicBezTo>
                  <a:pt x="471" y="806"/>
                  <a:pt x="469" y="805"/>
                  <a:pt x="467" y="805"/>
                </a:cubicBezTo>
                <a:cubicBezTo>
                  <a:pt x="465" y="805"/>
                  <a:pt x="463" y="806"/>
                  <a:pt x="461" y="807"/>
                </a:cubicBezTo>
                <a:cubicBezTo>
                  <a:pt x="251" y="472"/>
                  <a:pt x="251" y="472"/>
                  <a:pt x="251" y="472"/>
                </a:cubicBezTo>
                <a:cubicBezTo>
                  <a:pt x="253" y="471"/>
                  <a:pt x="254" y="470"/>
                  <a:pt x="255" y="468"/>
                </a:cubicBezTo>
                <a:cubicBezTo>
                  <a:pt x="573" y="618"/>
                  <a:pt x="573" y="618"/>
                  <a:pt x="573" y="618"/>
                </a:cubicBezTo>
                <a:cubicBezTo>
                  <a:pt x="567" y="627"/>
                  <a:pt x="567" y="627"/>
                  <a:pt x="567" y="627"/>
                </a:cubicBezTo>
                <a:cubicBezTo>
                  <a:pt x="566" y="626"/>
                  <a:pt x="564" y="625"/>
                  <a:pt x="562" y="625"/>
                </a:cubicBezTo>
                <a:cubicBezTo>
                  <a:pt x="555" y="625"/>
                  <a:pt x="549" y="631"/>
                  <a:pt x="549" y="638"/>
                </a:cubicBezTo>
                <a:cubicBezTo>
                  <a:pt x="549" y="643"/>
                  <a:pt x="551" y="647"/>
                  <a:pt x="555" y="649"/>
                </a:cubicBezTo>
                <a:lnTo>
                  <a:pt x="472" y="806"/>
                </a:lnTo>
                <a:close/>
                <a:moveTo>
                  <a:pt x="573" y="632"/>
                </a:moveTo>
                <a:cubicBezTo>
                  <a:pt x="572" y="630"/>
                  <a:pt x="571" y="629"/>
                  <a:pt x="569" y="627"/>
                </a:cubicBezTo>
                <a:cubicBezTo>
                  <a:pt x="574" y="619"/>
                  <a:pt x="574" y="619"/>
                  <a:pt x="574" y="619"/>
                </a:cubicBezTo>
                <a:cubicBezTo>
                  <a:pt x="589" y="626"/>
                  <a:pt x="589" y="626"/>
                  <a:pt x="589" y="626"/>
                </a:cubicBezTo>
                <a:lnTo>
                  <a:pt x="573" y="632"/>
                </a:lnTo>
                <a:close/>
                <a:moveTo>
                  <a:pt x="593" y="626"/>
                </a:moveTo>
                <a:cubicBezTo>
                  <a:pt x="634" y="608"/>
                  <a:pt x="634" y="608"/>
                  <a:pt x="634" y="608"/>
                </a:cubicBezTo>
                <a:cubicBezTo>
                  <a:pt x="810" y="728"/>
                  <a:pt x="810" y="728"/>
                  <a:pt x="810" y="728"/>
                </a:cubicBezTo>
                <a:cubicBezTo>
                  <a:pt x="810" y="728"/>
                  <a:pt x="810" y="728"/>
                  <a:pt x="810" y="728"/>
                </a:cubicBezTo>
                <a:lnTo>
                  <a:pt x="593" y="626"/>
                </a:lnTo>
                <a:close/>
                <a:moveTo>
                  <a:pt x="664" y="935"/>
                </a:moveTo>
                <a:cubicBezTo>
                  <a:pt x="815" y="744"/>
                  <a:pt x="815" y="744"/>
                  <a:pt x="815" y="744"/>
                </a:cubicBezTo>
                <a:cubicBezTo>
                  <a:pt x="817" y="745"/>
                  <a:pt x="819" y="746"/>
                  <a:pt x="822" y="746"/>
                </a:cubicBezTo>
                <a:cubicBezTo>
                  <a:pt x="827" y="746"/>
                  <a:pt x="831" y="744"/>
                  <a:pt x="833" y="740"/>
                </a:cubicBezTo>
                <a:cubicBezTo>
                  <a:pt x="1315" y="935"/>
                  <a:pt x="1315" y="935"/>
                  <a:pt x="1315" y="935"/>
                </a:cubicBezTo>
                <a:lnTo>
                  <a:pt x="664" y="935"/>
                </a:lnTo>
                <a:close/>
                <a:moveTo>
                  <a:pt x="833" y="739"/>
                </a:moveTo>
                <a:cubicBezTo>
                  <a:pt x="834" y="738"/>
                  <a:pt x="834" y="738"/>
                  <a:pt x="834" y="738"/>
                </a:cubicBezTo>
                <a:cubicBezTo>
                  <a:pt x="1175" y="798"/>
                  <a:pt x="1175" y="798"/>
                  <a:pt x="1175" y="798"/>
                </a:cubicBezTo>
                <a:cubicBezTo>
                  <a:pt x="1175" y="799"/>
                  <a:pt x="1174" y="799"/>
                  <a:pt x="1174" y="800"/>
                </a:cubicBezTo>
                <a:cubicBezTo>
                  <a:pt x="1174" y="807"/>
                  <a:pt x="1180" y="813"/>
                  <a:pt x="1187" y="813"/>
                </a:cubicBezTo>
                <a:cubicBezTo>
                  <a:pt x="1191" y="813"/>
                  <a:pt x="1193" y="812"/>
                  <a:pt x="1196" y="809"/>
                </a:cubicBezTo>
                <a:cubicBezTo>
                  <a:pt x="1316" y="934"/>
                  <a:pt x="1316" y="934"/>
                  <a:pt x="1316" y="934"/>
                </a:cubicBezTo>
                <a:lnTo>
                  <a:pt x="833" y="739"/>
                </a:lnTo>
                <a:close/>
              </a:path>
            </a:pathLst>
          </a:custGeom>
          <a:solidFill>
            <a:schemeClr val="tx1">
              <a:lumMod val="75000"/>
              <a:alpha val="4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id-ID">
              <a:latin typeface="+mn-ea"/>
            </a:endParaRPr>
          </a:p>
        </p:txBody>
      </p:sp>
      <p:sp>
        <p:nvSpPr>
          <p:cNvPr id="18" name="Oval 4"/>
          <p:cNvSpPr/>
          <p:nvPr/>
        </p:nvSpPr>
        <p:spPr>
          <a:xfrm>
            <a:off x="3864215" y="1343806"/>
            <a:ext cx="1415570" cy="1415570"/>
          </a:xfrm>
          <a:prstGeom prst="ellipse">
            <a:avLst/>
          </a:prstGeom>
          <a:solidFill>
            <a:schemeClr val="bg1">
              <a:alpha val="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>
                <a:solidFill>
                  <a:schemeClr val="tx1">
                    <a:lumMod val="75000"/>
                  </a:schemeClr>
                </a:solidFill>
                <a:latin typeface="ITC Avant Garde Std Md" panose="020B0602020202020204" pitchFamily="34" charset="0"/>
                <a:ea typeface="造字工房悦圆演示版常规体" pitchFamily="50" charset="-122"/>
              </a:rPr>
              <a:t>3</a:t>
            </a:r>
            <a:endParaRPr lang="id-ID" sz="5400" dirty="0">
              <a:solidFill>
                <a:schemeClr val="tx1">
                  <a:lumMod val="75000"/>
                </a:schemeClr>
              </a:solidFill>
              <a:latin typeface="ITC Avant Garde Std Md" panose="020B0602020202020204" pitchFamily="34" charset="0"/>
              <a:ea typeface="造字工房悦圆演示版常规体" pitchFamily="50" charset="-122"/>
            </a:endParaRPr>
          </a:p>
        </p:txBody>
      </p:sp>
      <p:sp>
        <p:nvSpPr>
          <p:cNvPr id="20" name="AutoShape 2"/>
          <p:cNvSpPr/>
          <p:nvPr/>
        </p:nvSpPr>
        <p:spPr bwMode="auto">
          <a:xfrm>
            <a:off x="2694876" y="2820638"/>
            <a:ext cx="3682786" cy="54292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14288" tIns="14288" rIns="14288" bIns="14288" anchor="ctr"/>
          <a:lstStyle/>
          <a:p>
            <a:pPr algn="ctr">
              <a:defRPr/>
            </a:pPr>
            <a:r>
              <a:rPr lang="en-US" altLang="zh-CN" sz="2400" b="1" dirty="0">
                <a:solidFill>
                  <a:schemeClr val="tx1">
                    <a:lumMod val="75000"/>
                  </a:schemeClr>
                </a:solidFill>
                <a:latin typeface="Raleway Regular"/>
                <a:cs typeface="Raleway Regular"/>
              </a:rPr>
              <a:t>Data Gathering</a:t>
            </a:r>
            <a:endParaRPr lang="es-ES" sz="2400" b="1" dirty="0">
              <a:solidFill>
                <a:schemeClr val="tx1">
                  <a:lumMod val="75000"/>
                </a:schemeClr>
              </a:solidFill>
              <a:latin typeface="Raleway Regular"/>
              <a:cs typeface="Raleway Regular"/>
            </a:endParaRPr>
          </a:p>
        </p:txBody>
      </p:sp>
    </p:spTree>
    <p:extLst>
      <p:ext uri="{BB962C8B-B14F-4D97-AF65-F5344CB8AC3E}">
        <p14:creationId xmlns:p14="http://schemas.microsoft.com/office/powerpoint/2010/main" val="67617108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wind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7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18" grpId="0" animBg="1"/>
      <p:bldP spid="2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4" name="矩形 219"/>
          <p:cNvSpPr/>
          <p:nvPr/>
        </p:nvSpPr>
        <p:spPr>
          <a:xfrm>
            <a:off x="0" y="1563688"/>
            <a:ext cx="1050925" cy="1050925"/>
          </a:xfrm>
          <a:prstGeom prst="rect">
            <a:avLst/>
          </a:prstGeom>
          <a:blipFill rotWithShape="1">
            <a:blip r:embed="rId4"/>
            <a:stretch>
              <a:fillRect/>
            </a:stretch>
          </a:blipFill>
          <a:ln w="12700" cap="flat" cmpd="sng">
            <a:solidFill>
              <a:srgbClr val="000000">
                <a:alpha val="0"/>
              </a:srgbClr>
            </a:solidFill>
            <a:prstDash val="solid"/>
            <a:bevel/>
            <a:headEnd type="none" w="med" len="med"/>
            <a:tailEnd type="none" w="med" len="med"/>
          </a:ln>
        </p:spPr>
        <p:txBody>
          <a:bodyPr anchor="ctr"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5pPr>
          </a:lstStyle>
          <a:p>
            <a:pPr marL="0" indent="0"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endParaRPr lang="zh-CN" altLang="zh-CN" sz="1350" noProof="1">
              <a:solidFill>
                <a:srgbClr val="FFFFFF"/>
              </a:solidFill>
              <a:latin typeface="宋体" panose="02010600030101010101" pitchFamily="2" charset="-122"/>
              <a:cs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46085" name="矩形 220"/>
          <p:cNvSpPr/>
          <p:nvPr/>
        </p:nvSpPr>
        <p:spPr>
          <a:xfrm>
            <a:off x="1050925" y="1563688"/>
            <a:ext cx="1052513" cy="1050925"/>
          </a:xfrm>
          <a:prstGeom prst="rect">
            <a:avLst/>
          </a:prstGeom>
          <a:gradFill rotWithShape="1">
            <a:gsLst>
              <a:gs pos="0">
                <a:srgbClr val="FCEF75"/>
              </a:gs>
              <a:gs pos="100000">
                <a:srgbClr val="D3A02D"/>
              </a:gs>
            </a:gsLst>
            <a:lin ang="3600000" scaled="1"/>
            <a:tileRect/>
          </a:gradFill>
          <a:ln w="12700" cap="flat" cmpd="sng">
            <a:solidFill>
              <a:srgbClr val="000000">
                <a:alpha val="0"/>
              </a:srgbClr>
            </a:solidFill>
            <a:prstDash val="solid"/>
            <a:bevel/>
            <a:headEnd type="none" w="med" len="med"/>
            <a:tailEnd type="none" w="med" len="med"/>
          </a:ln>
        </p:spPr>
        <p:txBody>
          <a:bodyPr anchor="ctr"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5pPr>
          </a:lstStyle>
          <a:p>
            <a:pPr marL="0" indent="0"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endParaRPr lang="zh-CN" altLang="zh-CN" sz="1350" noProof="1">
              <a:solidFill>
                <a:srgbClr val="FFFFFF"/>
              </a:solidFill>
              <a:latin typeface="宋体" panose="02010600030101010101" pitchFamily="2" charset="-122"/>
              <a:cs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46086" name="矩形 221"/>
          <p:cNvSpPr/>
          <p:nvPr/>
        </p:nvSpPr>
        <p:spPr>
          <a:xfrm>
            <a:off x="0" y="2614613"/>
            <a:ext cx="1050925" cy="1050925"/>
          </a:xfrm>
          <a:prstGeom prst="rect">
            <a:avLst/>
          </a:prstGeom>
          <a:gradFill rotWithShape="1">
            <a:gsLst>
              <a:gs pos="0">
                <a:srgbClr val="FCEF75"/>
              </a:gs>
              <a:gs pos="100000">
                <a:srgbClr val="D3A02D"/>
              </a:gs>
            </a:gsLst>
            <a:lin ang="3600000" scaled="1"/>
            <a:tileRect/>
          </a:gradFill>
          <a:ln w="12700" cap="flat" cmpd="sng">
            <a:noFill/>
            <a:prstDash val="solid"/>
            <a:bevel/>
            <a:headEnd type="none" w="med" len="med"/>
            <a:tailEnd type="none" w="med" len="med"/>
          </a:ln>
        </p:spPr>
        <p:txBody>
          <a:bodyPr anchor="ctr"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5pPr>
          </a:lstStyle>
          <a:p>
            <a:pPr marL="0" indent="0"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endParaRPr lang="zh-CN" altLang="zh-CN" sz="1350" noProof="1">
              <a:solidFill>
                <a:srgbClr val="FFFFFF"/>
              </a:solidFill>
              <a:latin typeface="宋体" panose="02010600030101010101" pitchFamily="2" charset="-122"/>
              <a:cs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46087" name="矩形 222"/>
          <p:cNvSpPr/>
          <p:nvPr/>
        </p:nvSpPr>
        <p:spPr>
          <a:xfrm>
            <a:off x="2103438" y="1563688"/>
            <a:ext cx="1052512" cy="1050925"/>
          </a:xfrm>
          <a:prstGeom prst="rect">
            <a:avLst/>
          </a:prstGeom>
          <a:blipFill rotWithShape="1">
            <a:blip r:embed="rId5"/>
            <a:stretch>
              <a:fillRect/>
            </a:stretch>
          </a:blipFill>
          <a:ln w="12700" cap="flat" cmpd="sng">
            <a:solidFill>
              <a:srgbClr val="000000">
                <a:alpha val="0"/>
              </a:srgbClr>
            </a:solidFill>
            <a:prstDash val="solid"/>
            <a:bevel/>
            <a:headEnd type="none" w="med" len="med"/>
            <a:tailEnd type="none" w="med" len="med"/>
          </a:ln>
        </p:spPr>
        <p:txBody>
          <a:bodyPr anchor="ctr"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5pPr>
          </a:lstStyle>
          <a:p>
            <a:pPr marL="0" indent="0"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endParaRPr lang="zh-CN" altLang="zh-CN" sz="1350" noProof="1">
              <a:solidFill>
                <a:srgbClr val="FFFFFF"/>
              </a:solidFill>
              <a:latin typeface="宋体" panose="02010600030101010101" pitchFamily="2" charset="-122"/>
              <a:cs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46088" name="矩形 223"/>
          <p:cNvSpPr/>
          <p:nvPr/>
        </p:nvSpPr>
        <p:spPr>
          <a:xfrm>
            <a:off x="1050925" y="2614613"/>
            <a:ext cx="1052513" cy="1050925"/>
          </a:xfrm>
          <a:prstGeom prst="rect">
            <a:avLst/>
          </a:prstGeom>
          <a:blipFill rotWithShape="1">
            <a:blip r:embed="rId6"/>
            <a:stretch>
              <a:fillRect/>
            </a:stretch>
          </a:blipFill>
          <a:ln w="12700" cap="flat" cmpd="sng">
            <a:solidFill>
              <a:srgbClr val="000000">
                <a:alpha val="0"/>
              </a:srgbClr>
            </a:solidFill>
            <a:prstDash val="solid"/>
            <a:bevel/>
            <a:headEnd type="none" w="med" len="med"/>
            <a:tailEnd type="none" w="med" len="med"/>
          </a:ln>
        </p:spPr>
        <p:txBody>
          <a:bodyPr anchor="ctr"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5pPr>
          </a:lstStyle>
          <a:p>
            <a:pPr marL="0" indent="0"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endParaRPr lang="zh-CN" altLang="zh-CN" sz="1350" noProof="1">
              <a:solidFill>
                <a:srgbClr val="FFFFFF"/>
              </a:solidFill>
              <a:latin typeface="宋体" panose="02010600030101010101" pitchFamily="2" charset="-122"/>
              <a:cs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46089" name="矩形 224"/>
          <p:cNvSpPr/>
          <p:nvPr/>
        </p:nvSpPr>
        <p:spPr>
          <a:xfrm>
            <a:off x="1050925" y="3665538"/>
            <a:ext cx="1052513" cy="1052512"/>
          </a:xfrm>
          <a:prstGeom prst="rect">
            <a:avLst/>
          </a:prstGeom>
          <a:gradFill rotWithShape="1">
            <a:gsLst>
              <a:gs pos="0">
                <a:srgbClr val="FCEF75"/>
              </a:gs>
              <a:gs pos="100000">
                <a:srgbClr val="D3A02D"/>
              </a:gs>
            </a:gsLst>
            <a:lin ang="3600000" scaled="1"/>
            <a:tileRect/>
          </a:gradFill>
          <a:ln w="12700" cap="flat" cmpd="sng">
            <a:solidFill>
              <a:srgbClr val="000000">
                <a:alpha val="0"/>
              </a:srgbClr>
            </a:solidFill>
            <a:prstDash val="solid"/>
            <a:bevel/>
            <a:headEnd type="none" w="med" len="med"/>
            <a:tailEnd type="none" w="med" len="med"/>
          </a:ln>
        </p:spPr>
        <p:txBody>
          <a:bodyPr anchor="ctr"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5pPr>
          </a:lstStyle>
          <a:p>
            <a:pPr marL="0" indent="0"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endParaRPr lang="zh-CN" altLang="zh-CN" sz="1350" noProof="1">
              <a:solidFill>
                <a:srgbClr val="FFFFFF"/>
              </a:solidFill>
              <a:latin typeface="宋体" panose="02010600030101010101" pitchFamily="2" charset="-122"/>
              <a:cs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46090" name="矩形 225"/>
          <p:cNvSpPr/>
          <p:nvPr/>
        </p:nvSpPr>
        <p:spPr>
          <a:xfrm>
            <a:off x="2103438" y="3665538"/>
            <a:ext cx="1052512" cy="1052512"/>
          </a:xfrm>
          <a:prstGeom prst="rect">
            <a:avLst/>
          </a:prstGeom>
          <a:blipFill rotWithShape="1">
            <a:blip r:embed="rId7"/>
            <a:stretch>
              <a:fillRect/>
            </a:stretch>
          </a:blipFill>
          <a:ln w="12700" cap="flat" cmpd="sng">
            <a:solidFill>
              <a:srgbClr val="000000">
                <a:alpha val="0"/>
              </a:srgbClr>
            </a:solidFill>
            <a:prstDash val="solid"/>
            <a:bevel/>
            <a:headEnd type="none" w="med" len="med"/>
            <a:tailEnd type="none" w="med" len="med"/>
          </a:ln>
        </p:spPr>
        <p:txBody>
          <a:bodyPr anchor="ctr"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5pPr>
          </a:lstStyle>
          <a:p>
            <a:pPr marL="0" indent="0"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endParaRPr lang="zh-CN" altLang="zh-CN" sz="1350" noProof="1">
              <a:solidFill>
                <a:srgbClr val="FFFFFF"/>
              </a:solidFill>
              <a:latin typeface="宋体" panose="02010600030101010101" pitchFamily="2" charset="-122"/>
              <a:cs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25609" name="文本框 226"/>
          <p:cNvSpPr>
            <a:spLocks noChangeArrowheads="1"/>
          </p:cNvSpPr>
          <p:nvPr/>
        </p:nvSpPr>
        <p:spPr bwMode="auto">
          <a:xfrm>
            <a:off x="1316038" y="1906951"/>
            <a:ext cx="575799" cy="415498"/>
          </a:xfrm>
          <a:prstGeom prst="rect">
            <a:avLst/>
          </a:prstGeom>
          <a:noFill/>
          <a:ln w="9525">
            <a:solidFill>
              <a:srgbClr val="000000">
                <a:alpha val="0"/>
              </a:srgb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en-US" altLang="zh-CN" sz="2100" dirty="0">
                <a:solidFill>
                  <a:srgbClr val="000000"/>
                </a:solidFill>
                <a:latin typeface="Impact" panose="020B0806030902050204" pitchFamily="34" charset="0"/>
                <a:ea typeface="方正姚体简体" pitchFamily="65" charset="-122"/>
                <a:sym typeface="Impact" panose="020B0806030902050204" pitchFamily="34" charset="0"/>
              </a:rPr>
              <a:t>100</a:t>
            </a:r>
            <a:endParaRPr lang="zh-CN" altLang="en-US" sz="2100" dirty="0">
              <a:solidFill>
                <a:srgbClr val="000000"/>
              </a:solidFill>
              <a:latin typeface="Impact" panose="020B0806030902050204" pitchFamily="34" charset="0"/>
              <a:ea typeface="方正姚体简体" pitchFamily="65" charset="-122"/>
              <a:sym typeface="Impact" panose="020B0806030902050204" pitchFamily="34" charset="0"/>
            </a:endParaRPr>
          </a:p>
        </p:txBody>
      </p:sp>
      <p:sp>
        <p:nvSpPr>
          <p:cNvPr id="25610" name="文本框 227"/>
          <p:cNvSpPr>
            <a:spLocks noChangeArrowheads="1"/>
          </p:cNvSpPr>
          <p:nvPr/>
        </p:nvSpPr>
        <p:spPr bwMode="auto">
          <a:xfrm>
            <a:off x="1316038" y="3995738"/>
            <a:ext cx="393056" cy="415498"/>
          </a:xfrm>
          <a:prstGeom prst="rect">
            <a:avLst/>
          </a:prstGeom>
          <a:noFill/>
          <a:ln w="9525">
            <a:solidFill>
              <a:srgbClr val="000000">
                <a:alpha val="0"/>
              </a:srgb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en-US" altLang="zh-CN" sz="2100" dirty="0">
                <a:solidFill>
                  <a:srgbClr val="000000"/>
                </a:solidFill>
                <a:latin typeface="Impact" panose="020B0806030902050204" pitchFamily="34" charset="0"/>
                <a:ea typeface="方正姚体简体" pitchFamily="65" charset="-122"/>
                <a:sym typeface="Impact" panose="020B0806030902050204" pitchFamily="34" charset="0"/>
              </a:rPr>
              <a:t>17</a:t>
            </a:r>
            <a:endParaRPr lang="zh-CN" altLang="en-US" sz="2100" dirty="0">
              <a:solidFill>
                <a:srgbClr val="000000"/>
              </a:solidFill>
              <a:latin typeface="Impact" panose="020B0806030902050204" pitchFamily="34" charset="0"/>
              <a:ea typeface="方正姚体简体" pitchFamily="65" charset="-122"/>
              <a:sym typeface="Impact" panose="020B0806030902050204" pitchFamily="34" charset="0"/>
            </a:endParaRPr>
          </a:p>
        </p:txBody>
      </p:sp>
      <p:sp>
        <p:nvSpPr>
          <p:cNvPr id="25611" name="文本框 228"/>
          <p:cNvSpPr>
            <a:spLocks noChangeArrowheads="1"/>
          </p:cNvSpPr>
          <p:nvPr/>
        </p:nvSpPr>
        <p:spPr bwMode="auto">
          <a:xfrm>
            <a:off x="207963" y="2922588"/>
            <a:ext cx="57259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en-US" altLang="zh-CN" sz="2400" dirty="0">
                <a:solidFill>
                  <a:srgbClr val="000000"/>
                </a:solidFill>
                <a:latin typeface="Impact" panose="020B0806030902050204" pitchFamily="34" charset="0"/>
                <a:ea typeface="方正姚体简体" pitchFamily="65" charset="-122"/>
                <a:sym typeface="Impact" panose="020B0806030902050204" pitchFamily="34" charset="0"/>
              </a:rPr>
              <a:t>114</a:t>
            </a:r>
            <a:endParaRPr lang="zh-CN" altLang="en-US" sz="2400" dirty="0">
              <a:solidFill>
                <a:srgbClr val="000000"/>
              </a:solidFill>
              <a:latin typeface="Impact" panose="020B0806030902050204" pitchFamily="34" charset="0"/>
              <a:ea typeface="方正姚体简体" pitchFamily="65" charset="-122"/>
              <a:sym typeface="Impact" panose="020B0806030902050204" pitchFamily="34" charset="0"/>
            </a:endParaRPr>
          </a:p>
        </p:txBody>
      </p:sp>
      <p:sp>
        <p:nvSpPr>
          <p:cNvPr id="25613" name="矩形 6"/>
          <p:cNvSpPr>
            <a:spLocks noChangeArrowheads="1"/>
          </p:cNvSpPr>
          <p:nvPr/>
        </p:nvSpPr>
        <p:spPr bwMode="auto">
          <a:xfrm>
            <a:off x="425450" y="44450"/>
            <a:ext cx="22479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lnSpc>
                <a:spcPct val="130000"/>
              </a:lnSpc>
            </a:pPr>
            <a:r>
              <a:rPr lang="en-US" altLang="zh-CN" sz="2800">
                <a:solidFill>
                  <a:srgbClr val="FFFFFF"/>
                </a:solidFill>
                <a:latin typeface="微软雅黑" panose="020B0503020204020204" pitchFamily="34" charset="-122"/>
                <a:sym typeface="黑体" panose="02010609060101010101" pitchFamily="49" charset="-122"/>
              </a:rPr>
              <a:t>PART</a:t>
            </a:r>
            <a:r>
              <a:rPr lang="zh-CN" altLang="en-US" sz="2800">
                <a:solidFill>
                  <a:srgbClr val="FFFFFF"/>
                </a:solidFill>
                <a:latin typeface="微软雅黑" panose="020B0503020204020204" pitchFamily="34" charset="-122"/>
                <a:sym typeface="黑体" panose="02010609060101010101" pitchFamily="49" charset="-122"/>
              </a:rPr>
              <a:t> </a:t>
            </a:r>
            <a:r>
              <a:rPr lang="en-US" altLang="zh-CN" sz="2800">
                <a:solidFill>
                  <a:srgbClr val="FFFFFF"/>
                </a:solidFill>
                <a:latin typeface="微软雅黑" panose="020B0503020204020204" pitchFamily="34" charset="-122"/>
                <a:sym typeface="黑体" panose="02010609060101010101" pitchFamily="49" charset="-122"/>
              </a:rPr>
              <a:t>1</a:t>
            </a:r>
            <a:endParaRPr lang="en-US" altLang="zh-CN" sz="2800">
              <a:solidFill>
                <a:srgbClr val="FFFFFF"/>
              </a:solidFill>
              <a:latin typeface="微软雅黑" panose="020B0503020204020204" pitchFamily="34" charset="-122"/>
            </a:endParaRPr>
          </a:p>
        </p:txBody>
      </p:sp>
      <p:sp>
        <p:nvSpPr>
          <p:cNvPr id="25614" name="文本框 4"/>
          <p:cNvSpPr txBox="1">
            <a:spLocks noChangeArrowheads="1"/>
          </p:cNvSpPr>
          <p:nvPr/>
        </p:nvSpPr>
        <p:spPr bwMode="auto">
          <a:xfrm>
            <a:off x="2673350" y="71438"/>
            <a:ext cx="2698750" cy="598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zh-CN" altLang="en-US" sz="2800">
                <a:solidFill>
                  <a:srgbClr val="FFFFFF"/>
                </a:solidFill>
                <a:latin typeface="微软雅黑" panose="020B0503020204020204" pitchFamily="34" charset="-122"/>
                <a:sym typeface="黑体" panose="02010609060101010101" pitchFamily="49" charset="-122"/>
              </a:rPr>
              <a:t>请输入你的标题</a:t>
            </a:r>
            <a:endParaRPr lang="zh-CN" altLang="en-US" sz="2800">
              <a:latin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547938" y="0"/>
            <a:ext cx="4684712" cy="774700"/>
          </a:xfrm>
          <a:prstGeom prst="rect">
            <a:avLst/>
          </a:prstGeom>
          <a:solidFill>
            <a:srgbClr val="40404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kumimoji="1" lang="zh-CN" altLang="en-US" noProof="1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grpSp>
        <p:nvGrpSpPr>
          <p:cNvPr id="12" name="组 7"/>
          <p:cNvGrpSpPr/>
          <p:nvPr/>
        </p:nvGrpSpPr>
        <p:grpSpPr>
          <a:xfrm>
            <a:off x="424815" y="0"/>
            <a:ext cx="2248535" cy="773430"/>
            <a:chOff x="782065" y="0"/>
            <a:chExt cx="2248535" cy="1343608"/>
          </a:xfrm>
          <a:solidFill>
            <a:srgbClr val="F5E168"/>
          </a:solidFill>
        </p:grpSpPr>
        <p:sp>
          <p:nvSpPr>
            <p:cNvPr id="13" name="矩形 12"/>
            <p:cNvSpPr/>
            <p:nvPr/>
          </p:nvSpPr>
          <p:spPr>
            <a:xfrm>
              <a:off x="787145" y="0"/>
              <a:ext cx="2120044" cy="1343608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kumimoji="1" lang="zh-CN" altLang="en-US" noProof="1">
                <a:latin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782065" y="71755"/>
              <a:ext cx="2248535" cy="10387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>
              <a:spAutoFit/>
            </a:bodyPr>
            <a:lstStyle/>
            <a:p>
              <a:pPr algn="ctr" eaLnBrk="1" fontAlgn="auto" hangingPunct="1">
                <a:lnSpc>
                  <a:spcPct val="130000"/>
                </a:lnSpc>
                <a:defRPr/>
              </a:pPr>
              <a:r>
                <a:rPr kumimoji="1" lang="en-US" altLang="zh-CN" sz="2800" noProof="1">
                  <a:solidFill>
                    <a:srgbClr val="FFFFFF"/>
                  </a:solidFill>
                  <a:latin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PART</a:t>
              </a:r>
              <a:r>
                <a:rPr kumimoji="1" lang="zh-CN" altLang="en-US" sz="2800" noProof="1">
                  <a:solidFill>
                    <a:srgbClr val="FFFFFF"/>
                  </a:solidFill>
                  <a:latin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 </a:t>
              </a:r>
              <a:r>
                <a:rPr kumimoji="1" lang="en-US" altLang="zh-CN" sz="2800" noProof="1">
                  <a:solidFill>
                    <a:srgbClr val="FFFFFF"/>
                  </a:solidFill>
                  <a:latin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1</a:t>
              </a:r>
            </a:p>
          </p:txBody>
        </p:sp>
      </p:grpSp>
      <p:sp>
        <p:nvSpPr>
          <p:cNvPr id="25617" name="文本框 14"/>
          <p:cNvSpPr txBox="1">
            <a:spLocks noChangeArrowheads="1"/>
          </p:cNvSpPr>
          <p:nvPr/>
        </p:nvSpPr>
        <p:spPr bwMode="auto">
          <a:xfrm>
            <a:off x="2584450" y="71438"/>
            <a:ext cx="3225563" cy="5979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en-US" altLang="zh-CN" sz="2800" dirty="0">
                <a:solidFill>
                  <a:srgbClr val="FFFFFF"/>
                </a:solidFill>
                <a:latin typeface="微软雅黑" panose="020B0503020204020204" pitchFamily="34" charset="-122"/>
                <a:sym typeface="黑体" panose="02010609060101010101" pitchFamily="49" charset="-122"/>
              </a:rPr>
              <a:t>News Media Data</a:t>
            </a:r>
            <a:endParaRPr lang="zh-CN" altLang="en-US" sz="2800" dirty="0">
              <a:latin typeface="微软雅黑" panose="020B0503020204020204" pitchFamily="3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3798489" y="1266668"/>
            <a:ext cx="4572000" cy="2862322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altLang="zh-CN" dirty="0"/>
              <a:t>After using Selenium in python to scrape JS page,  we</a:t>
            </a:r>
            <a:r>
              <a:rPr lang="zh-CN" altLang="en-US" dirty="0"/>
              <a:t> </a:t>
            </a:r>
            <a:r>
              <a:rPr lang="en-US" altLang="zh-CN" dirty="0"/>
              <a:t>got all news links from those websites. </a:t>
            </a:r>
          </a:p>
          <a:p>
            <a:pPr marL="285750" indent="-285750">
              <a:buFont typeface="Arial" charset="0"/>
              <a:buChar char="•"/>
            </a:pPr>
            <a:endParaRPr lang="en-US" altLang="zh-CN" dirty="0"/>
          </a:p>
          <a:p>
            <a:pPr marL="285750" indent="-285750">
              <a:buFont typeface="Arial" charset="0"/>
              <a:buChar char="•"/>
            </a:pPr>
            <a:r>
              <a:rPr lang="en-US" altLang="zh-CN" dirty="0"/>
              <a:t>Save it to a </a:t>
            </a:r>
            <a:r>
              <a:rPr lang="en-US" altLang="zh-CN" dirty="0" err="1"/>
              <a:t>url</a:t>
            </a:r>
            <a:r>
              <a:rPr lang="en-US" altLang="zh-CN" dirty="0"/>
              <a:t> lists.(Selenium is a browser simulator which helps me to paginate and get JS content )      </a:t>
            </a:r>
          </a:p>
          <a:p>
            <a:pPr marL="285750" indent="-285750">
              <a:buFont typeface="Arial" charset="0"/>
              <a:buChar char="•"/>
            </a:pPr>
            <a:endParaRPr lang="en-US" altLang="zh-CN" dirty="0"/>
          </a:p>
          <a:p>
            <a:pPr marL="285750" indent="-285750">
              <a:buFont typeface="Arial" charset="0"/>
              <a:buChar char="•"/>
            </a:pPr>
            <a:r>
              <a:rPr lang="en-US" altLang="zh-CN" dirty="0"/>
              <a:t>Then using </a:t>
            </a:r>
            <a:r>
              <a:rPr lang="en-US" altLang="zh-CN" dirty="0" err="1"/>
              <a:t>Rvest</a:t>
            </a:r>
            <a:r>
              <a:rPr lang="en-US" altLang="zh-CN" dirty="0"/>
              <a:t> to scrape the content, title and time of the single page.</a:t>
            </a:r>
            <a:endParaRPr lang="zh-TW" altLang="en-US" dirty="0"/>
          </a:p>
        </p:txBody>
      </p:sp>
      <p:sp>
        <p:nvSpPr>
          <p:cNvPr id="22" name="矩形 221"/>
          <p:cNvSpPr/>
          <p:nvPr/>
        </p:nvSpPr>
        <p:spPr>
          <a:xfrm>
            <a:off x="2104231" y="2627957"/>
            <a:ext cx="1050925" cy="1050925"/>
          </a:xfrm>
          <a:prstGeom prst="rect">
            <a:avLst/>
          </a:prstGeom>
          <a:gradFill rotWithShape="1">
            <a:gsLst>
              <a:gs pos="0">
                <a:srgbClr val="FCEF75"/>
              </a:gs>
              <a:gs pos="100000">
                <a:srgbClr val="D3A02D"/>
              </a:gs>
            </a:gsLst>
            <a:lin ang="3600000" scaled="1"/>
            <a:tileRect/>
          </a:gradFill>
          <a:ln w="12700" cap="flat" cmpd="sng">
            <a:noFill/>
            <a:prstDash val="solid"/>
            <a:bevel/>
            <a:headEnd type="none" w="med" len="med"/>
            <a:tailEnd type="none" w="med" len="med"/>
          </a:ln>
        </p:spPr>
        <p:txBody>
          <a:bodyPr anchor="ctr"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5pPr>
          </a:lstStyle>
          <a:p>
            <a:pPr marL="0" indent="0"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endParaRPr lang="zh-CN" altLang="zh-CN" sz="1350" noProof="1">
              <a:solidFill>
                <a:srgbClr val="FFFFFF"/>
              </a:solidFill>
              <a:latin typeface="宋体" panose="02010600030101010101" pitchFamily="2" charset="-122"/>
              <a:cs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23" name="文本框 228"/>
          <p:cNvSpPr>
            <a:spLocks noChangeArrowheads="1"/>
          </p:cNvSpPr>
          <p:nvPr/>
        </p:nvSpPr>
        <p:spPr bwMode="auto">
          <a:xfrm>
            <a:off x="2261641" y="2903364"/>
            <a:ext cx="69442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en-US" altLang="zh-CN" sz="2400" dirty="0">
                <a:solidFill>
                  <a:srgbClr val="000000"/>
                </a:solidFill>
                <a:latin typeface="Impact" panose="020B0806030902050204" pitchFamily="34" charset="0"/>
                <a:ea typeface="方正姚体简体" pitchFamily="65" charset="-122"/>
                <a:sym typeface="Impact" panose="020B0806030902050204" pitchFamily="34" charset="0"/>
              </a:rPr>
              <a:t>BBC</a:t>
            </a:r>
            <a:endParaRPr lang="zh-CN" altLang="en-US" sz="2400" dirty="0">
              <a:solidFill>
                <a:srgbClr val="000000"/>
              </a:solidFill>
              <a:latin typeface="Impact" panose="020B0806030902050204" pitchFamily="34" charset="0"/>
              <a:ea typeface="方正姚体简体" pitchFamily="65" charset="-122"/>
              <a:sym typeface="Impact" panose="020B0806030902050204" pitchFamily="34" charset="0"/>
            </a:endParaRPr>
          </a:p>
        </p:txBody>
      </p:sp>
      <p:sp>
        <p:nvSpPr>
          <p:cNvPr id="25" name="矩形 221"/>
          <p:cNvSpPr/>
          <p:nvPr/>
        </p:nvSpPr>
        <p:spPr>
          <a:xfrm>
            <a:off x="-1587" y="3678882"/>
            <a:ext cx="1050925" cy="1050925"/>
          </a:xfrm>
          <a:prstGeom prst="rect">
            <a:avLst/>
          </a:prstGeom>
          <a:gradFill rotWithShape="1">
            <a:gsLst>
              <a:gs pos="0">
                <a:srgbClr val="FCEF75"/>
              </a:gs>
              <a:gs pos="100000">
                <a:srgbClr val="D3A02D"/>
              </a:gs>
            </a:gsLst>
            <a:lin ang="3600000" scaled="1"/>
            <a:tileRect/>
          </a:gradFill>
          <a:ln w="12700" cap="flat" cmpd="sng">
            <a:noFill/>
            <a:prstDash val="solid"/>
            <a:bevel/>
            <a:headEnd type="none" w="med" len="med"/>
            <a:tailEnd type="none" w="med" len="med"/>
          </a:ln>
        </p:spPr>
        <p:txBody>
          <a:bodyPr anchor="ctr"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sym typeface="Calibri" panose="020F0502020204030204" pitchFamily="34" charset="0"/>
              </a:defRPr>
            </a:lvl5pPr>
          </a:lstStyle>
          <a:p>
            <a:pPr marL="0" indent="0"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endParaRPr lang="zh-CN" altLang="zh-CN" sz="1350" noProof="1">
              <a:solidFill>
                <a:srgbClr val="FFFFFF"/>
              </a:solidFill>
              <a:latin typeface="宋体" panose="02010600030101010101" pitchFamily="2" charset="-122"/>
              <a:cs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24" name="文本框 228"/>
          <p:cNvSpPr>
            <a:spLocks noChangeArrowheads="1"/>
          </p:cNvSpPr>
          <p:nvPr/>
        </p:nvSpPr>
        <p:spPr bwMode="auto">
          <a:xfrm>
            <a:off x="122463" y="3787988"/>
            <a:ext cx="73129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en-US" altLang="zh-CN" sz="2400" dirty="0">
                <a:solidFill>
                  <a:srgbClr val="000000"/>
                </a:solidFill>
                <a:latin typeface="Impact" panose="020B0806030902050204" pitchFamily="34" charset="0"/>
                <a:ea typeface="方正姚体简体" pitchFamily="65" charset="-122"/>
                <a:sym typeface="Impact" panose="020B0806030902050204" pitchFamily="34" charset="0"/>
              </a:rPr>
              <a:t>WS</a:t>
            </a:r>
          </a:p>
          <a:p>
            <a:pPr eaLnBrk="1" hangingPunct="1">
              <a:buFont typeface="Arial" panose="020B0604020202020204" pitchFamily="34" charset="0"/>
              <a:buNone/>
            </a:pPr>
            <a:r>
              <a:rPr lang="en-US" altLang="zh-CN" sz="2400" dirty="0">
                <a:solidFill>
                  <a:srgbClr val="000000"/>
                </a:solidFill>
                <a:latin typeface="Impact" panose="020B0806030902050204" pitchFamily="34" charset="0"/>
                <a:ea typeface="方正姚体简体" pitchFamily="65" charset="-122"/>
                <a:sym typeface="Impact" panose="020B0806030902050204" pitchFamily="34" charset="0"/>
              </a:rPr>
              <a:t>Mail</a:t>
            </a:r>
            <a:endParaRPr lang="zh-CN" altLang="en-US" sz="2400" dirty="0">
              <a:solidFill>
                <a:srgbClr val="000000"/>
              </a:solidFill>
              <a:latin typeface="Impact" panose="020B0806030902050204" pitchFamily="34" charset="0"/>
              <a:ea typeface="方正姚体简体" pitchFamily="65" charset="-122"/>
              <a:sym typeface="Impact" panose="020B080603090205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8254332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wind"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85060" y="998010"/>
            <a:ext cx="9272183" cy="2281929"/>
            <a:chOff x="-65381" y="1887156"/>
            <a:chExt cx="9229269" cy="2186303"/>
          </a:xfrm>
        </p:grpSpPr>
        <p:sp>
          <p:nvSpPr>
            <p:cNvPr id="5" name="右箭头 4"/>
            <p:cNvSpPr/>
            <p:nvPr/>
          </p:nvSpPr>
          <p:spPr>
            <a:xfrm>
              <a:off x="1" y="2840038"/>
              <a:ext cx="6691089" cy="295275"/>
            </a:xfrm>
            <a:prstGeom prst="rightArrow">
              <a:avLst/>
            </a:prstGeom>
            <a:solidFill>
              <a:srgbClr val="F5E168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kumimoji="1" lang="zh-CN" altLang="en-US" noProof="1">
                <a:latin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6" name="圆角右箭头 5"/>
            <p:cNvSpPr/>
            <p:nvPr/>
          </p:nvSpPr>
          <p:spPr>
            <a:xfrm rot="5400000" flipH="1">
              <a:off x="2894806" y="-586581"/>
              <a:ext cx="531813" cy="6321425"/>
            </a:xfrm>
            <a:prstGeom prst="bentArrow">
              <a:avLst/>
            </a:prstGeom>
            <a:solidFill>
              <a:srgbClr val="404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kumimoji="1" lang="zh-CN" altLang="en-US" noProof="1">
                <a:solidFill>
                  <a:schemeClr val="tx1"/>
                </a:solidFill>
                <a:latin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7" name="圆角右箭头 6"/>
            <p:cNvSpPr/>
            <p:nvPr/>
          </p:nvSpPr>
          <p:spPr>
            <a:xfrm rot="16200000" flipH="1" flipV="1">
              <a:off x="2535238" y="600075"/>
              <a:ext cx="533400" cy="5603875"/>
            </a:xfrm>
            <a:prstGeom prst="bentArrow">
              <a:avLst/>
            </a:prstGeom>
            <a:solidFill>
              <a:srgbClr val="404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kumimoji="1" lang="zh-CN" altLang="en-US" noProof="1">
                <a:solidFill>
                  <a:schemeClr val="tx1"/>
                </a:solidFill>
                <a:latin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8" name="圆角右箭头 7"/>
            <p:cNvSpPr/>
            <p:nvPr/>
          </p:nvSpPr>
          <p:spPr>
            <a:xfrm rot="5400000" flipH="1">
              <a:off x="1893888" y="412750"/>
              <a:ext cx="533400" cy="4321175"/>
            </a:xfrm>
            <a:prstGeom prst="bentArrow">
              <a:avLst/>
            </a:prstGeom>
            <a:solidFill>
              <a:srgbClr val="404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kumimoji="1" lang="zh-CN" altLang="en-US" noProof="1">
                <a:solidFill>
                  <a:schemeClr val="tx1"/>
                </a:solidFill>
                <a:latin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36870" name="矩形 10"/>
            <p:cNvSpPr>
              <a:spLocks noChangeArrowheads="1"/>
            </p:cNvSpPr>
            <p:nvPr/>
          </p:nvSpPr>
          <p:spPr bwMode="auto">
            <a:xfrm>
              <a:off x="5568774" y="1916668"/>
              <a:ext cx="1974056" cy="3538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r>
                <a:rPr lang="zh-CN" altLang="en-US" b="1" dirty="0">
                  <a:solidFill>
                    <a:srgbClr val="FFC000"/>
                  </a:solidFill>
                  <a:latin typeface="微软雅黑" panose="020B0503020204020204" pitchFamily="34" charset="-122"/>
                </a:rPr>
                <a:t>#boycottunited</a:t>
              </a:r>
              <a:endParaRPr lang="en-US" altLang="zh-CN" b="1" dirty="0">
                <a:solidFill>
                  <a:srgbClr val="FFC000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12" name="圆角右箭头 11"/>
            <p:cNvSpPr/>
            <p:nvPr/>
          </p:nvSpPr>
          <p:spPr>
            <a:xfrm rot="5400000" flipH="1">
              <a:off x="973932" y="1445419"/>
              <a:ext cx="533400" cy="2255837"/>
            </a:xfrm>
            <a:prstGeom prst="bentArrow">
              <a:avLst/>
            </a:prstGeom>
            <a:solidFill>
              <a:srgbClr val="404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kumimoji="1" lang="zh-CN" altLang="en-US" noProof="1">
                <a:solidFill>
                  <a:schemeClr val="tx1"/>
                </a:solidFill>
                <a:latin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36872" name="矩形 14"/>
            <p:cNvSpPr>
              <a:spLocks noChangeArrowheads="1"/>
            </p:cNvSpPr>
            <p:nvPr/>
          </p:nvSpPr>
          <p:spPr bwMode="auto">
            <a:xfrm>
              <a:off x="2786463" y="1896842"/>
              <a:ext cx="2805356" cy="3538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r>
                <a:rPr lang="zh-CN" altLang="en-US" b="1" dirty="0">
                  <a:solidFill>
                    <a:srgbClr val="FFC000"/>
                  </a:solidFill>
                  <a:latin typeface="微软雅黑" panose="020B0503020204020204" pitchFamily="34" charset="-122"/>
                </a:rPr>
                <a:t>#boycottunitedairlines</a:t>
              </a:r>
              <a:endParaRPr lang="en-US" altLang="zh-CN" b="1" dirty="0">
                <a:solidFill>
                  <a:srgbClr val="FFC000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36873" name="矩形 17"/>
            <p:cNvSpPr>
              <a:spLocks noChangeArrowheads="1"/>
            </p:cNvSpPr>
            <p:nvPr/>
          </p:nvSpPr>
          <p:spPr bwMode="auto">
            <a:xfrm>
              <a:off x="-65381" y="1887156"/>
              <a:ext cx="2810845" cy="3538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/>
              <a:r>
                <a:rPr lang="zh-CN" altLang="en-US" b="1" dirty="0">
                  <a:solidFill>
                    <a:srgbClr val="FFC000"/>
                  </a:solidFill>
                  <a:latin typeface="微软雅黑" panose="020B0503020204020204" pitchFamily="34" charset="-122"/>
                </a:rPr>
                <a:t>#UnitedAirlinesmemes</a:t>
              </a:r>
            </a:p>
          </p:txBody>
        </p:sp>
        <p:sp>
          <p:nvSpPr>
            <p:cNvPr id="36874" name="矩形 20"/>
            <p:cNvSpPr>
              <a:spLocks noChangeArrowheads="1"/>
            </p:cNvSpPr>
            <p:nvPr/>
          </p:nvSpPr>
          <p:spPr bwMode="auto">
            <a:xfrm>
              <a:off x="6680457" y="2731741"/>
              <a:ext cx="2483431" cy="4423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/>
              <a:r>
                <a:rPr lang="en-US" altLang="zh-CN" sz="2400" b="1" dirty="0">
                  <a:solidFill>
                    <a:srgbClr val="404040"/>
                  </a:solidFill>
                  <a:latin typeface="微软雅黑" panose="020B0503020204020204" pitchFamily="34" charset="-122"/>
                </a:rPr>
                <a:t>#</a:t>
              </a:r>
              <a:r>
                <a:rPr lang="zh-CN" altLang="en-US" sz="2400" b="1" dirty="0">
                  <a:solidFill>
                    <a:srgbClr val="404040"/>
                  </a:solidFill>
                  <a:latin typeface="微软雅黑" panose="020B0503020204020204" pitchFamily="34" charset="-122"/>
                </a:rPr>
                <a:t>unitedairlines</a:t>
              </a:r>
              <a:endParaRPr lang="en-US" altLang="zh-CN" sz="2400" b="1" dirty="0">
                <a:solidFill>
                  <a:srgbClr val="404040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36875" name="矩形 23"/>
            <p:cNvSpPr>
              <a:spLocks noChangeArrowheads="1"/>
            </p:cNvSpPr>
            <p:nvPr/>
          </p:nvSpPr>
          <p:spPr bwMode="auto">
            <a:xfrm>
              <a:off x="-34672" y="3711577"/>
              <a:ext cx="2823610" cy="3538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/>
              <a:r>
                <a:rPr lang="zh-CN" altLang="en-US" b="1" dirty="0">
                  <a:solidFill>
                    <a:srgbClr val="FFC000"/>
                  </a:solidFill>
                  <a:latin typeface="微软雅黑" panose="020B0503020204020204" pitchFamily="34" charset="-122"/>
                </a:rPr>
                <a:t>#UnitedAirlinesAssault</a:t>
              </a:r>
            </a:p>
          </p:txBody>
        </p:sp>
        <p:sp>
          <p:nvSpPr>
            <p:cNvPr id="36876" name="矩形 26"/>
            <p:cNvSpPr>
              <a:spLocks noChangeArrowheads="1"/>
            </p:cNvSpPr>
            <p:nvPr/>
          </p:nvSpPr>
          <p:spPr bwMode="auto">
            <a:xfrm>
              <a:off x="2673350" y="3719604"/>
              <a:ext cx="1921403" cy="3538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/>
              <a:r>
                <a:rPr lang="zh-CN" altLang="en-US" b="1" dirty="0">
                  <a:solidFill>
                    <a:srgbClr val="FFC000"/>
                  </a:solidFill>
                  <a:latin typeface="微软雅黑" panose="020B0503020204020204" pitchFamily="34" charset="-122"/>
                </a:rPr>
                <a:t>#dontflyunited</a:t>
              </a:r>
              <a:endParaRPr lang="en-US" altLang="zh-CN" b="1" dirty="0">
                <a:solidFill>
                  <a:srgbClr val="FFC000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36877" name="矩形 29"/>
            <p:cNvSpPr>
              <a:spLocks noChangeArrowheads="1"/>
            </p:cNvSpPr>
            <p:nvPr/>
          </p:nvSpPr>
          <p:spPr bwMode="auto">
            <a:xfrm>
              <a:off x="4478208" y="3719604"/>
              <a:ext cx="3347662" cy="3538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/>
              <a:r>
                <a:rPr lang="zh-CN" altLang="en-US" b="1" dirty="0">
                  <a:solidFill>
                    <a:srgbClr val="FFC000"/>
                  </a:solidFill>
                  <a:latin typeface="微软雅黑" panose="020B0503020204020204" pitchFamily="34" charset="-122"/>
                </a:rPr>
                <a:t>#NewUnitedAirlinesMottos</a:t>
              </a:r>
              <a:endParaRPr lang="en-US" altLang="zh-CN" b="1" dirty="0">
                <a:solidFill>
                  <a:srgbClr val="FFC000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31" name="圆角右箭头 30"/>
            <p:cNvSpPr/>
            <p:nvPr/>
          </p:nvSpPr>
          <p:spPr>
            <a:xfrm rot="16200000" flipH="1" flipV="1">
              <a:off x="1542257" y="1593056"/>
              <a:ext cx="533400" cy="3617913"/>
            </a:xfrm>
            <a:prstGeom prst="bentArrow">
              <a:avLst/>
            </a:prstGeom>
            <a:solidFill>
              <a:srgbClr val="404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kumimoji="1" lang="zh-CN" altLang="en-US" noProof="1">
                <a:solidFill>
                  <a:schemeClr val="tx1"/>
                </a:solidFill>
                <a:latin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32" name="圆角右箭头 31"/>
            <p:cNvSpPr/>
            <p:nvPr/>
          </p:nvSpPr>
          <p:spPr>
            <a:xfrm rot="16200000" flipH="1" flipV="1">
              <a:off x="543719" y="2591594"/>
              <a:ext cx="533400" cy="1620838"/>
            </a:xfrm>
            <a:prstGeom prst="bentArrow">
              <a:avLst/>
            </a:prstGeom>
            <a:solidFill>
              <a:srgbClr val="404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kumimoji="1" lang="zh-CN" altLang="en-US" noProof="1">
                <a:solidFill>
                  <a:schemeClr val="tx1"/>
                </a:solidFill>
                <a:latin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</p:grpSp>
      <p:sp>
        <p:nvSpPr>
          <p:cNvPr id="36880" name="矩形 32"/>
          <p:cNvSpPr>
            <a:spLocks noChangeArrowheads="1"/>
          </p:cNvSpPr>
          <p:nvPr/>
        </p:nvSpPr>
        <p:spPr bwMode="auto">
          <a:xfrm>
            <a:off x="425450" y="44450"/>
            <a:ext cx="2247900" cy="6524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lnSpc>
                <a:spcPct val="130000"/>
              </a:lnSpc>
            </a:pPr>
            <a:r>
              <a:rPr lang="en-US" altLang="zh-CN" sz="2800">
                <a:solidFill>
                  <a:srgbClr val="FFFFFF"/>
                </a:solidFill>
                <a:latin typeface="微软雅黑" panose="020B0503020204020204" pitchFamily="34" charset="-122"/>
                <a:sym typeface="黑体" panose="02010609060101010101" pitchFamily="49" charset="-122"/>
              </a:rPr>
              <a:t>PART</a:t>
            </a:r>
            <a:r>
              <a:rPr lang="zh-CN" altLang="en-US" sz="2800">
                <a:solidFill>
                  <a:srgbClr val="FFFFFF"/>
                </a:solidFill>
                <a:latin typeface="微软雅黑" panose="020B0503020204020204" pitchFamily="34" charset="-122"/>
                <a:sym typeface="黑体" panose="02010609060101010101" pitchFamily="49" charset="-122"/>
              </a:rPr>
              <a:t> </a:t>
            </a:r>
            <a:r>
              <a:rPr lang="en-US" altLang="zh-CN" sz="2800">
                <a:solidFill>
                  <a:srgbClr val="FFFFFF"/>
                </a:solidFill>
                <a:latin typeface="微软雅黑" panose="020B0503020204020204" pitchFamily="34" charset="-122"/>
                <a:sym typeface="黑体" panose="02010609060101010101" pitchFamily="49" charset="-122"/>
              </a:rPr>
              <a:t>1</a:t>
            </a:r>
            <a:endParaRPr lang="en-US" altLang="zh-CN" sz="2800">
              <a:solidFill>
                <a:srgbClr val="FFFFFF"/>
              </a:solidFill>
              <a:latin typeface="微软雅黑" panose="020B0503020204020204" pitchFamily="34" charset="-122"/>
            </a:endParaRPr>
          </a:p>
        </p:txBody>
      </p:sp>
      <p:sp>
        <p:nvSpPr>
          <p:cNvPr id="36881" name="文本框 33"/>
          <p:cNvSpPr txBox="1">
            <a:spLocks noChangeArrowheads="1"/>
          </p:cNvSpPr>
          <p:nvPr/>
        </p:nvSpPr>
        <p:spPr bwMode="auto">
          <a:xfrm>
            <a:off x="2673351" y="71438"/>
            <a:ext cx="2698175" cy="6524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zh-CN" altLang="en-US" sz="2800">
                <a:solidFill>
                  <a:srgbClr val="FFFFFF"/>
                </a:solidFill>
                <a:latin typeface="微软雅黑" panose="020B0503020204020204" pitchFamily="34" charset="-122"/>
                <a:sym typeface="黑体" panose="02010609060101010101" pitchFamily="49" charset="-122"/>
              </a:rPr>
              <a:t>请输入你的标题</a:t>
            </a:r>
            <a:endParaRPr lang="zh-CN" altLang="en-US" sz="2800">
              <a:latin typeface="微软雅黑" panose="020B0503020204020204" pitchFamily="34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2547939" y="0"/>
            <a:ext cx="4684712" cy="774700"/>
          </a:xfrm>
          <a:prstGeom prst="rect">
            <a:avLst/>
          </a:prstGeom>
          <a:solidFill>
            <a:srgbClr val="40404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kumimoji="1" lang="zh-CN" altLang="en-US" noProof="1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grpSp>
        <p:nvGrpSpPr>
          <p:cNvPr id="36" name="组 7"/>
          <p:cNvGrpSpPr/>
          <p:nvPr/>
        </p:nvGrpSpPr>
        <p:grpSpPr>
          <a:xfrm>
            <a:off x="424816" y="1"/>
            <a:ext cx="2248535" cy="773430"/>
            <a:chOff x="782065" y="0"/>
            <a:chExt cx="2248535" cy="1343608"/>
          </a:xfrm>
          <a:solidFill>
            <a:srgbClr val="F5E168"/>
          </a:solidFill>
        </p:grpSpPr>
        <p:sp>
          <p:nvSpPr>
            <p:cNvPr id="37" name="矩形 36"/>
            <p:cNvSpPr/>
            <p:nvPr/>
          </p:nvSpPr>
          <p:spPr>
            <a:xfrm>
              <a:off x="787145" y="0"/>
              <a:ext cx="2120044" cy="1343608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kumimoji="1" lang="zh-CN" altLang="en-US" noProof="1">
                <a:latin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782065" y="71755"/>
              <a:ext cx="2248535" cy="10387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>
              <a:spAutoFit/>
            </a:bodyPr>
            <a:lstStyle/>
            <a:p>
              <a:pPr algn="ctr" eaLnBrk="1" fontAlgn="auto" hangingPunct="1">
                <a:lnSpc>
                  <a:spcPct val="130000"/>
                </a:lnSpc>
                <a:defRPr/>
              </a:pPr>
              <a:r>
                <a:rPr kumimoji="1" lang="en-US" altLang="zh-CN" sz="2800" noProof="1">
                  <a:solidFill>
                    <a:srgbClr val="FFFFFF"/>
                  </a:solidFill>
                  <a:latin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PART</a:t>
              </a:r>
              <a:r>
                <a:rPr kumimoji="1" lang="zh-CN" altLang="en-US" sz="2800" noProof="1">
                  <a:solidFill>
                    <a:srgbClr val="FFFFFF"/>
                  </a:solidFill>
                  <a:latin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 </a:t>
              </a:r>
              <a:r>
                <a:rPr kumimoji="1" lang="en-US" altLang="zh-CN" sz="2800" noProof="1">
                  <a:solidFill>
                    <a:srgbClr val="FFFFFF"/>
                  </a:solidFill>
                  <a:latin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2</a:t>
              </a:r>
              <a:endParaRPr kumimoji="1" lang="en-US" altLang="zh-CN" sz="2800" noProof="1">
                <a:solidFill>
                  <a:srgbClr val="FFFFFF"/>
                </a:solidFill>
                <a:latin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</p:grpSp>
      <p:sp>
        <p:nvSpPr>
          <p:cNvPr id="36884" name="文本框 38"/>
          <p:cNvSpPr txBox="1">
            <a:spLocks noChangeArrowheads="1"/>
          </p:cNvSpPr>
          <p:nvPr/>
        </p:nvSpPr>
        <p:spPr bwMode="auto">
          <a:xfrm>
            <a:off x="2584451" y="71438"/>
            <a:ext cx="2263761" cy="6524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en-US" altLang="zh-CN" sz="2800" dirty="0">
                <a:solidFill>
                  <a:srgbClr val="FFFFFF"/>
                </a:solidFill>
                <a:latin typeface="微软雅黑" panose="020B0503020204020204" pitchFamily="34" charset="-122"/>
                <a:sym typeface="黑体" panose="02010609060101010101" pitchFamily="49" charset="-122"/>
              </a:rPr>
              <a:t>Twitter Data</a:t>
            </a:r>
            <a:endParaRPr lang="zh-CN" altLang="en-US" sz="2800" dirty="0">
              <a:latin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460298" y="3377757"/>
            <a:ext cx="1560061" cy="1558633"/>
            <a:chOff x="424815" y="3461455"/>
            <a:chExt cx="1052513" cy="1050925"/>
          </a:xfrm>
        </p:grpSpPr>
        <p:sp>
          <p:nvSpPr>
            <p:cNvPr id="25" name="矩形 220"/>
            <p:cNvSpPr/>
            <p:nvPr/>
          </p:nvSpPr>
          <p:spPr>
            <a:xfrm>
              <a:off x="424815" y="3461455"/>
              <a:ext cx="1052513" cy="1050925"/>
            </a:xfrm>
            <a:prstGeom prst="rect">
              <a:avLst/>
            </a:prstGeom>
            <a:gradFill rotWithShape="1">
              <a:gsLst>
                <a:gs pos="0">
                  <a:srgbClr val="FCEF75"/>
                </a:gs>
                <a:gs pos="100000">
                  <a:srgbClr val="D3A02D"/>
                </a:gs>
              </a:gsLst>
              <a:lin ang="3600000" scaled="1"/>
              <a:tileRect/>
            </a:gradFill>
            <a:ln w="12700" cap="flat" cmpd="sng">
              <a:solidFill>
                <a:srgbClr val="000000">
                  <a:alpha val="0"/>
                </a:srgbClr>
              </a:solidFill>
              <a:prstDash val="solid"/>
              <a:bevel/>
              <a:headEnd type="none" w="med" len="med"/>
              <a:tailEnd type="none" w="med" len="med"/>
            </a:ln>
          </p:spPr>
          <p:txBody>
            <a:bodyPr anchor="ctr"/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+mn-lt"/>
                  <a:ea typeface="+mn-ea"/>
                  <a:cs typeface="+mn-cs"/>
                  <a:sym typeface="Calibri" panose="020F0502020204030204" pitchFamily="34" charset="0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+mn-lt"/>
                  <a:ea typeface="+mn-ea"/>
                  <a:sym typeface="Calibri" panose="020F0502020204030204" pitchFamily="34" charset="0"/>
                </a:defRPr>
              </a:lvl5pPr>
            </a:lstStyle>
            <a:p>
              <a:pPr marL="0" indent="0" algn="ctr" eaLnBrk="1" hangingPunct="1">
                <a:lnSpc>
                  <a:spcPct val="100000"/>
                </a:lnSpc>
                <a:spcBef>
                  <a:spcPct val="0"/>
                </a:spcBef>
                <a:buNone/>
                <a:defRPr/>
              </a:pPr>
              <a:endParaRPr lang="zh-CN" altLang="zh-CN" sz="1350" noProof="1">
                <a:solidFill>
                  <a:srgbClr val="FFFFFF"/>
                </a:solidFill>
                <a:latin typeface="宋体" panose="02010600030101010101" pitchFamily="2" charset="-122"/>
                <a:cs typeface="微软雅黑" panose="020B0503020204020204" pitchFamily="34" charset="-122"/>
                <a:sym typeface="宋体" panose="02010600030101010101" pitchFamily="2" charset="-122"/>
              </a:endParaRPr>
            </a:p>
          </p:txBody>
        </p:sp>
        <p:sp>
          <p:nvSpPr>
            <p:cNvPr id="26" name="文本框 226"/>
            <p:cNvSpPr>
              <a:spLocks noChangeArrowheads="1"/>
            </p:cNvSpPr>
            <p:nvPr/>
          </p:nvSpPr>
          <p:spPr bwMode="auto">
            <a:xfrm>
              <a:off x="641949" y="3854596"/>
              <a:ext cx="642618" cy="280154"/>
            </a:xfrm>
            <a:prstGeom prst="rect">
              <a:avLst/>
            </a:prstGeom>
            <a:noFill/>
            <a:ln w="9525">
              <a:solidFill>
                <a:srgbClr val="000000">
                  <a:alpha val="0"/>
                </a:srgb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buFont typeface="Arial" panose="020B0604020202020204" pitchFamily="34" charset="0"/>
                <a:buNone/>
              </a:pPr>
              <a:r>
                <a:rPr lang="en-US" altLang="zh-CN" sz="2100" dirty="0">
                  <a:solidFill>
                    <a:srgbClr val="000000"/>
                  </a:solidFill>
                  <a:latin typeface="Impact" panose="020B0806030902050204" pitchFamily="34" charset="0"/>
                  <a:ea typeface="方正姚体简体" pitchFamily="65" charset="-122"/>
                  <a:sym typeface="Impact" panose="020B0806030902050204" pitchFamily="34" charset="0"/>
                </a:rPr>
                <a:t>60,000</a:t>
              </a:r>
              <a:endParaRPr lang="zh-CN" altLang="en-US" sz="2100" dirty="0">
                <a:solidFill>
                  <a:srgbClr val="000000"/>
                </a:solidFill>
                <a:latin typeface="Impact" panose="020B0806030902050204" pitchFamily="34" charset="0"/>
                <a:ea typeface="方正姚体简体" pitchFamily="65" charset="-122"/>
                <a:sym typeface="Impact" panose="020B0806030902050204" pitchFamily="34" charset="0"/>
              </a:endParaRPr>
            </a:p>
          </p:txBody>
        </p:sp>
      </p:grpSp>
      <p:sp>
        <p:nvSpPr>
          <p:cNvPr id="4" name="矩形 3"/>
          <p:cNvSpPr/>
          <p:nvPr/>
        </p:nvSpPr>
        <p:spPr>
          <a:xfrm>
            <a:off x="2069855" y="3474726"/>
            <a:ext cx="6298158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Set up Twitter API, using direct authentication.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Collect tweets by searching </a:t>
            </a:r>
            <a:r>
              <a:rPr lang="en-US" altLang="zh-CN" dirty="0" err="1"/>
              <a:t>harshtags</a:t>
            </a:r>
            <a:r>
              <a:rPr lang="en-US" altLang="zh-CN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From April 10</a:t>
            </a:r>
            <a:r>
              <a:rPr lang="en-US" altLang="zh-CN" baseline="30000" dirty="0"/>
              <a:t>th</a:t>
            </a:r>
            <a:r>
              <a:rPr lang="en-US" altLang="zh-CN" dirty="0"/>
              <a:t> to April 18</a:t>
            </a:r>
            <a:r>
              <a:rPr lang="en-US" altLang="zh-CN" baseline="30000" dirty="0"/>
              <a:t>th</a:t>
            </a:r>
            <a:endParaRPr lang="en-US" altLang="zh-CN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1486853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wind"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/>
          <p:cNvSpPr/>
          <p:nvPr/>
        </p:nvSpPr>
        <p:spPr>
          <a:xfrm>
            <a:off x="0" y="908464"/>
            <a:ext cx="9144000" cy="3295403"/>
          </a:xfrm>
          <a:prstGeom prst="rect">
            <a:avLst/>
          </a:prstGeom>
          <a:solidFill>
            <a:srgbClr val="F3E4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24" name="Freeform 72"/>
          <p:cNvSpPr>
            <a:spLocks noEditPoints="1"/>
          </p:cNvSpPr>
          <p:nvPr/>
        </p:nvSpPr>
        <p:spPr bwMode="auto">
          <a:xfrm>
            <a:off x="2498472" y="1196658"/>
            <a:ext cx="3812120" cy="2707105"/>
          </a:xfrm>
          <a:custGeom>
            <a:avLst/>
            <a:gdLst>
              <a:gd name="T0" fmla="*/ 1287 w 1323"/>
              <a:gd name="T1" fmla="*/ 453 h 938"/>
              <a:gd name="T2" fmla="*/ 1274 w 1323"/>
              <a:gd name="T3" fmla="*/ 447 h 938"/>
              <a:gd name="T4" fmla="*/ 1080 w 1323"/>
              <a:gd name="T5" fmla="*/ 427 h 938"/>
              <a:gd name="T6" fmla="*/ 1084 w 1323"/>
              <a:gd name="T7" fmla="*/ 193 h 938"/>
              <a:gd name="T8" fmla="*/ 1242 w 1323"/>
              <a:gd name="T9" fmla="*/ 26 h 938"/>
              <a:gd name="T10" fmla="*/ 1238 w 1323"/>
              <a:gd name="T11" fmla="*/ 17 h 938"/>
              <a:gd name="T12" fmla="*/ 1073 w 1323"/>
              <a:gd name="T13" fmla="*/ 177 h 938"/>
              <a:gd name="T14" fmla="*/ 500 w 1323"/>
              <a:gd name="T15" fmla="*/ 12 h 938"/>
              <a:gd name="T16" fmla="*/ 1073 w 1323"/>
              <a:gd name="T17" fmla="*/ 413 h 938"/>
              <a:gd name="T18" fmla="*/ 770 w 1323"/>
              <a:gd name="T19" fmla="*/ 261 h 938"/>
              <a:gd name="T20" fmla="*/ 520 w 1323"/>
              <a:gd name="T21" fmla="*/ 148 h 938"/>
              <a:gd name="T22" fmla="*/ 543 w 1323"/>
              <a:gd name="T23" fmla="*/ 111 h 938"/>
              <a:gd name="T24" fmla="*/ 530 w 1323"/>
              <a:gd name="T25" fmla="*/ 99 h 938"/>
              <a:gd name="T26" fmla="*/ 226 w 1323"/>
              <a:gd name="T27" fmla="*/ 143 h 938"/>
              <a:gd name="T28" fmla="*/ 0 w 1323"/>
              <a:gd name="T29" fmla="*/ 308 h 938"/>
              <a:gd name="T30" fmla="*/ 6 w 1323"/>
              <a:gd name="T31" fmla="*/ 444 h 938"/>
              <a:gd name="T32" fmla="*/ 244 w 1323"/>
              <a:gd name="T33" fmla="*/ 475 h 938"/>
              <a:gd name="T34" fmla="*/ 467 w 1323"/>
              <a:gd name="T35" fmla="*/ 831 h 938"/>
              <a:gd name="T36" fmla="*/ 562 w 1323"/>
              <a:gd name="T37" fmla="*/ 651 h 938"/>
              <a:gd name="T38" fmla="*/ 810 w 1323"/>
              <a:gd name="T39" fmla="*/ 730 h 938"/>
              <a:gd name="T40" fmla="*/ 661 w 1323"/>
              <a:gd name="T41" fmla="*/ 937 h 938"/>
              <a:gd name="T42" fmla="*/ 1318 w 1323"/>
              <a:gd name="T43" fmla="*/ 934 h 938"/>
              <a:gd name="T44" fmla="*/ 1283 w 1323"/>
              <a:gd name="T45" fmla="*/ 453 h 938"/>
              <a:gd name="T46" fmla="*/ 1275 w 1323"/>
              <a:gd name="T47" fmla="*/ 448 h 938"/>
              <a:gd name="T48" fmla="*/ 1175 w 1323"/>
              <a:gd name="T49" fmla="*/ 797 h 938"/>
              <a:gd name="T50" fmla="*/ 1275 w 1323"/>
              <a:gd name="T51" fmla="*/ 448 h 938"/>
              <a:gd name="T52" fmla="*/ 774 w 1323"/>
              <a:gd name="T53" fmla="*/ 278 h 938"/>
              <a:gd name="T54" fmla="*/ 454 w 1323"/>
              <a:gd name="T55" fmla="*/ 494 h 938"/>
              <a:gd name="T56" fmla="*/ 573 w 1323"/>
              <a:gd name="T57" fmla="*/ 617 h 938"/>
              <a:gd name="T58" fmla="*/ 595 w 1323"/>
              <a:gd name="T59" fmla="*/ 580 h 938"/>
              <a:gd name="T60" fmla="*/ 659 w 1323"/>
              <a:gd name="T61" fmla="*/ 472 h 938"/>
              <a:gd name="T62" fmla="*/ 633 w 1323"/>
              <a:gd name="T63" fmla="*/ 607 h 938"/>
              <a:gd name="T64" fmla="*/ 596 w 1323"/>
              <a:gd name="T65" fmla="*/ 581 h 938"/>
              <a:gd name="T66" fmla="*/ 1075 w 1323"/>
              <a:gd name="T67" fmla="*/ 423 h 938"/>
              <a:gd name="T68" fmla="*/ 1078 w 1323"/>
              <a:gd name="T69" fmla="*/ 427 h 938"/>
              <a:gd name="T70" fmla="*/ 811 w 1323"/>
              <a:gd name="T71" fmla="*/ 726 h 938"/>
              <a:gd name="T72" fmla="*/ 525 w 1323"/>
              <a:gd name="T73" fmla="*/ 15 h 938"/>
              <a:gd name="T74" fmla="*/ 1084 w 1323"/>
              <a:gd name="T75" fmla="*/ 403 h 938"/>
              <a:gd name="T76" fmla="*/ 1072 w 1323"/>
              <a:gd name="T77" fmla="*/ 416 h 938"/>
              <a:gd name="T78" fmla="*/ 781 w 1323"/>
              <a:gd name="T79" fmla="*/ 280 h 938"/>
              <a:gd name="T80" fmla="*/ 543 w 1323"/>
              <a:gd name="T81" fmla="*/ 155 h 938"/>
              <a:gd name="T82" fmla="*/ 550 w 1323"/>
              <a:gd name="T83" fmla="*/ 350 h 938"/>
              <a:gd name="T84" fmla="*/ 533 w 1323"/>
              <a:gd name="T85" fmla="*/ 161 h 938"/>
              <a:gd name="T86" fmla="*/ 154 w 1323"/>
              <a:gd name="T87" fmla="*/ 247 h 938"/>
              <a:gd name="T88" fmla="*/ 250 w 1323"/>
              <a:gd name="T89" fmla="*/ 135 h 938"/>
              <a:gd name="T90" fmla="*/ 151 w 1323"/>
              <a:gd name="T91" fmla="*/ 248 h 938"/>
              <a:gd name="T92" fmla="*/ 150 w 1323"/>
              <a:gd name="T93" fmla="*/ 250 h 938"/>
              <a:gd name="T94" fmla="*/ 152 w 1323"/>
              <a:gd name="T95" fmla="*/ 249 h 938"/>
              <a:gd name="T96" fmla="*/ 251 w 1323"/>
              <a:gd name="T97" fmla="*/ 452 h 938"/>
              <a:gd name="T98" fmla="*/ 472 w 1323"/>
              <a:gd name="T99" fmla="*/ 806 h 938"/>
              <a:gd name="T100" fmla="*/ 255 w 1323"/>
              <a:gd name="T101" fmla="*/ 468 h 938"/>
              <a:gd name="T102" fmla="*/ 549 w 1323"/>
              <a:gd name="T103" fmla="*/ 638 h 938"/>
              <a:gd name="T104" fmla="*/ 569 w 1323"/>
              <a:gd name="T105" fmla="*/ 627 h 938"/>
              <a:gd name="T106" fmla="*/ 593 w 1323"/>
              <a:gd name="T107" fmla="*/ 626 h 938"/>
              <a:gd name="T108" fmla="*/ 593 w 1323"/>
              <a:gd name="T109" fmla="*/ 626 h 938"/>
              <a:gd name="T110" fmla="*/ 833 w 1323"/>
              <a:gd name="T111" fmla="*/ 740 h 938"/>
              <a:gd name="T112" fmla="*/ 834 w 1323"/>
              <a:gd name="T113" fmla="*/ 738 h 938"/>
              <a:gd name="T114" fmla="*/ 1196 w 1323"/>
              <a:gd name="T115" fmla="*/ 809 h 9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323" h="938">
                <a:moveTo>
                  <a:pt x="1320" y="937"/>
                </a:moveTo>
                <a:cubicBezTo>
                  <a:pt x="1323" y="937"/>
                  <a:pt x="1323" y="937"/>
                  <a:pt x="1323" y="937"/>
                </a:cubicBezTo>
                <a:cubicBezTo>
                  <a:pt x="1320" y="935"/>
                  <a:pt x="1320" y="935"/>
                  <a:pt x="1320" y="935"/>
                </a:cubicBezTo>
                <a:cubicBezTo>
                  <a:pt x="1287" y="453"/>
                  <a:pt x="1287" y="453"/>
                  <a:pt x="1287" y="453"/>
                </a:cubicBezTo>
                <a:cubicBezTo>
                  <a:pt x="1293" y="453"/>
                  <a:pt x="1298" y="447"/>
                  <a:pt x="1298" y="441"/>
                </a:cubicBezTo>
                <a:cubicBezTo>
                  <a:pt x="1298" y="434"/>
                  <a:pt x="1292" y="428"/>
                  <a:pt x="1285" y="428"/>
                </a:cubicBezTo>
                <a:cubicBezTo>
                  <a:pt x="1278" y="428"/>
                  <a:pt x="1272" y="434"/>
                  <a:pt x="1272" y="441"/>
                </a:cubicBezTo>
                <a:cubicBezTo>
                  <a:pt x="1272" y="443"/>
                  <a:pt x="1273" y="445"/>
                  <a:pt x="1274" y="447"/>
                </a:cubicBezTo>
                <a:cubicBezTo>
                  <a:pt x="833" y="727"/>
                  <a:pt x="833" y="727"/>
                  <a:pt x="833" y="727"/>
                </a:cubicBezTo>
                <a:cubicBezTo>
                  <a:pt x="832" y="726"/>
                  <a:pt x="832" y="725"/>
                  <a:pt x="831" y="725"/>
                </a:cubicBezTo>
                <a:cubicBezTo>
                  <a:pt x="837" y="717"/>
                  <a:pt x="837" y="717"/>
                  <a:pt x="837" y="717"/>
                </a:cubicBezTo>
                <a:cubicBezTo>
                  <a:pt x="1080" y="427"/>
                  <a:pt x="1080" y="427"/>
                  <a:pt x="1080" y="427"/>
                </a:cubicBezTo>
                <a:cubicBezTo>
                  <a:pt x="1081" y="428"/>
                  <a:pt x="1083" y="429"/>
                  <a:pt x="1085" y="429"/>
                </a:cubicBezTo>
                <a:cubicBezTo>
                  <a:pt x="1092" y="429"/>
                  <a:pt x="1098" y="423"/>
                  <a:pt x="1098" y="416"/>
                </a:cubicBezTo>
                <a:cubicBezTo>
                  <a:pt x="1098" y="409"/>
                  <a:pt x="1093" y="403"/>
                  <a:pt x="1086" y="403"/>
                </a:cubicBezTo>
                <a:cubicBezTo>
                  <a:pt x="1084" y="193"/>
                  <a:pt x="1084" y="193"/>
                  <a:pt x="1084" y="193"/>
                </a:cubicBezTo>
                <a:cubicBezTo>
                  <a:pt x="1084" y="193"/>
                  <a:pt x="1085" y="193"/>
                  <a:pt x="1085" y="193"/>
                </a:cubicBezTo>
                <a:cubicBezTo>
                  <a:pt x="1092" y="193"/>
                  <a:pt x="1098" y="187"/>
                  <a:pt x="1098" y="180"/>
                </a:cubicBezTo>
                <a:cubicBezTo>
                  <a:pt x="1098" y="177"/>
                  <a:pt x="1096" y="173"/>
                  <a:pt x="1094" y="171"/>
                </a:cubicBezTo>
                <a:cubicBezTo>
                  <a:pt x="1242" y="26"/>
                  <a:pt x="1242" y="26"/>
                  <a:pt x="1242" y="26"/>
                </a:cubicBezTo>
                <a:cubicBezTo>
                  <a:pt x="1244" y="28"/>
                  <a:pt x="1247" y="29"/>
                  <a:pt x="1250" y="29"/>
                </a:cubicBezTo>
                <a:cubicBezTo>
                  <a:pt x="1257" y="29"/>
                  <a:pt x="1263" y="24"/>
                  <a:pt x="1263" y="17"/>
                </a:cubicBezTo>
                <a:cubicBezTo>
                  <a:pt x="1263" y="10"/>
                  <a:pt x="1257" y="4"/>
                  <a:pt x="1250" y="4"/>
                </a:cubicBezTo>
                <a:cubicBezTo>
                  <a:pt x="1243" y="4"/>
                  <a:pt x="1238" y="10"/>
                  <a:pt x="1238" y="17"/>
                </a:cubicBezTo>
                <a:cubicBezTo>
                  <a:pt x="1238" y="20"/>
                  <a:pt x="1239" y="23"/>
                  <a:pt x="1241" y="25"/>
                </a:cubicBezTo>
                <a:cubicBezTo>
                  <a:pt x="1093" y="170"/>
                  <a:pt x="1093" y="170"/>
                  <a:pt x="1093" y="170"/>
                </a:cubicBezTo>
                <a:cubicBezTo>
                  <a:pt x="1090" y="168"/>
                  <a:pt x="1088" y="168"/>
                  <a:pt x="1085" y="168"/>
                </a:cubicBezTo>
                <a:cubicBezTo>
                  <a:pt x="1079" y="168"/>
                  <a:pt x="1075" y="171"/>
                  <a:pt x="1073" y="177"/>
                </a:cubicBezTo>
                <a:cubicBezTo>
                  <a:pt x="525" y="14"/>
                  <a:pt x="525" y="14"/>
                  <a:pt x="525" y="14"/>
                </a:cubicBezTo>
                <a:cubicBezTo>
                  <a:pt x="525" y="13"/>
                  <a:pt x="525" y="13"/>
                  <a:pt x="525" y="12"/>
                </a:cubicBezTo>
                <a:cubicBezTo>
                  <a:pt x="525" y="5"/>
                  <a:pt x="520" y="0"/>
                  <a:pt x="512" y="0"/>
                </a:cubicBezTo>
                <a:cubicBezTo>
                  <a:pt x="505" y="0"/>
                  <a:pt x="500" y="5"/>
                  <a:pt x="500" y="12"/>
                </a:cubicBezTo>
                <a:cubicBezTo>
                  <a:pt x="500" y="19"/>
                  <a:pt x="505" y="25"/>
                  <a:pt x="512" y="25"/>
                </a:cubicBezTo>
                <a:cubicBezTo>
                  <a:pt x="517" y="25"/>
                  <a:pt x="522" y="22"/>
                  <a:pt x="524" y="18"/>
                </a:cubicBezTo>
                <a:cubicBezTo>
                  <a:pt x="1073" y="412"/>
                  <a:pt x="1073" y="412"/>
                  <a:pt x="1073" y="412"/>
                </a:cubicBezTo>
                <a:cubicBezTo>
                  <a:pt x="1073" y="412"/>
                  <a:pt x="1073" y="412"/>
                  <a:pt x="1073" y="413"/>
                </a:cubicBezTo>
                <a:cubicBezTo>
                  <a:pt x="793" y="272"/>
                  <a:pt x="793" y="272"/>
                  <a:pt x="793" y="272"/>
                </a:cubicBezTo>
                <a:cubicBezTo>
                  <a:pt x="793" y="271"/>
                  <a:pt x="794" y="269"/>
                  <a:pt x="794" y="267"/>
                </a:cubicBezTo>
                <a:cubicBezTo>
                  <a:pt x="794" y="260"/>
                  <a:pt x="788" y="255"/>
                  <a:pt x="781" y="255"/>
                </a:cubicBezTo>
                <a:cubicBezTo>
                  <a:pt x="776" y="255"/>
                  <a:pt x="772" y="257"/>
                  <a:pt x="770" y="261"/>
                </a:cubicBezTo>
                <a:cubicBezTo>
                  <a:pt x="544" y="153"/>
                  <a:pt x="544" y="153"/>
                  <a:pt x="544" y="153"/>
                </a:cubicBezTo>
                <a:cubicBezTo>
                  <a:pt x="545" y="152"/>
                  <a:pt x="546" y="150"/>
                  <a:pt x="546" y="148"/>
                </a:cubicBezTo>
                <a:cubicBezTo>
                  <a:pt x="546" y="141"/>
                  <a:pt x="540" y="135"/>
                  <a:pt x="533" y="135"/>
                </a:cubicBezTo>
                <a:cubicBezTo>
                  <a:pt x="526" y="135"/>
                  <a:pt x="520" y="141"/>
                  <a:pt x="520" y="148"/>
                </a:cubicBezTo>
                <a:cubicBezTo>
                  <a:pt x="520" y="151"/>
                  <a:pt x="521" y="153"/>
                  <a:pt x="523" y="155"/>
                </a:cubicBezTo>
                <a:cubicBezTo>
                  <a:pt x="258" y="446"/>
                  <a:pt x="258" y="446"/>
                  <a:pt x="258" y="446"/>
                </a:cubicBezTo>
                <a:cubicBezTo>
                  <a:pt x="535" y="108"/>
                  <a:pt x="535" y="108"/>
                  <a:pt x="535" y="108"/>
                </a:cubicBezTo>
                <a:cubicBezTo>
                  <a:pt x="537" y="110"/>
                  <a:pt x="540" y="111"/>
                  <a:pt x="543" y="111"/>
                </a:cubicBezTo>
                <a:cubicBezTo>
                  <a:pt x="550" y="111"/>
                  <a:pt x="556" y="105"/>
                  <a:pt x="556" y="98"/>
                </a:cubicBezTo>
                <a:cubicBezTo>
                  <a:pt x="556" y="91"/>
                  <a:pt x="550" y="86"/>
                  <a:pt x="543" y="86"/>
                </a:cubicBezTo>
                <a:cubicBezTo>
                  <a:pt x="536" y="86"/>
                  <a:pt x="530" y="91"/>
                  <a:pt x="530" y="98"/>
                </a:cubicBezTo>
                <a:cubicBezTo>
                  <a:pt x="530" y="99"/>
                  <a:pt x="530" y="99"/>
                  <a:pt x="530" y="99"/>
                </a:cubicBezTo>
                <a:cubicBezTo>
                  <a:pt x="250" y="134"/>
                  <a:pt x="250" y="134"/>
                  <a:pt x="250" y="134"/>
                </a:cubicBezTo>
                <a:cubicBezTo>
                  <a:pt x="249" y="128"/>
                  <a:pt x="243" y="123"/>
                  <a:pt x="237" y="123"/>
                </a:cubicBezTo>
                <a:cubicBezTo>
                  <a:pt x="230" y="123"/>
                  <a:pt x="224" y="129"/>
                  <a:pt x="224" y="136"/>
                </a:cubicBezTo>
                <a:cubicBezTo>
                  <a:pt x="224" y="139"/>
                  <a:pt x="225" y="141"/>
                  <a:pt x="226" y="143"/>
                </a:cubicBezTo>
                <a:cubicBezTo>
                  <a:pt x="5" y="304"/>
                  <a:pt x="5" y="304"/>
                  <a:pt x="5" y="304"/>
                </a:cubicBezTo>
                <a:cubicBezTo>
                  <a:pt x="3" y="305"/>
                  <a:pt x="3" y="305"/>
                  <a:pt x="3" y="305"/>
                </a:cubicBezTo>
                <a:cubicBezTo>
                  <a:pt x="4" y="305"/>
                  <a:pt x="4" y="305"/>
                  <a:pt x="4" y="305"/>
                </a:cubicBezTo>
                <a:cubicBezTo>
                  <a:pt x="0" y="308"/>
                  <a:pt x="0" y="308"/>
                  <a:pt x="0" y="308"/>
                </a:cubicBezTo>
                <a:cubicBezTo>
                  <a:pt x="5" y="306"/>
                  <a:pt x="5" y="306"/>
                  <a:pt x="5" y="306"/>
                </a:cubicBezTo>
                <a:cubicBezTo>
                  <a:pt x="74" y="351"/>
                  <a:pt x="74" y="351"/>
                  <a:pt x="74" y="351"/>
                </a:cubicBezTo>
                <a:cubicBezTo>
                  <a:pt x="4" y="443"/>
                  <a:pt x="4" y="443"/>
                  <a:pt x="4" y="443"/>
                </a:cubicBezTo>
                <a:cubicBezTo>
                  <a:pt x="6" y="444"/>
                  <a:pt x="6" y="444"/>
                  <a:pt x="6" y="444"/>
                </a:cubicBezTo>
                <a:cubicBezTo>
                  <a:pt x="75" y="352"/>
                  <a:pt x="75" y="352"/>
                  <a:pt x="75" y="352"/>
                </a:cubicBezTo>
                <a:cubicBezTo>
                  <a:pt x="233" y="455"/>
                  <a:pt x="233" y="455"/>
                  <a:pt x="233" y="455"/>
                </a:cubicBezTo>
                <a:cubicBezTo>
                  <a:pt x="232" y="457"/>
                  <a:pt x="231" y="460"/>
                  <a:pt x="231" y="462"/>
                </a:cubicBezTo>
                <a:cubicBezTo>
                  <a:pt x="231" y="469"/>
                  <a:pt x="237" y="475"/>
                  <a:pt x="244" y="475"/>
                </a:cubicBezTo>
                <a:cubicBezTo>
                  <a:pt x="246" y="475"/>
                  <a:pt x="248" y="474"/>
                  <a:pt x="250" y="473"/>
                </a:cubicBezTo>
                <a:cubicBezTo>
                  <a:pt x="460" y="808"/>
                  <a:pt x="460" y="808"/>
                  <a:pt x="460" y="808"/>
                </a:cubicBezTo>
                <a:cubicBezTo>
                  <a:pt x="456" y="810"/>
                  <a:pt x="454" y="814"/>
                  <a:pt x="454" y="818"/>
                </a:cubicBezTo>
                <a:cubicBezTo>
                  <a:pt x="454" y="825"/>
                  <a:pt x="460" y="831"/>
                  <a:pt x="467" y="831"/>
                </a:cubicBezTo>
                <a:cubicBezTo>
                  <a:pt x="474" y="831"/>
                  <a:pt x="480" y="825"/>
                  <a:pt x="480" y="818"/>
                </a:cubicBezTo>
                <a:cubicBezTo>
                  <a:pt x="480" y="813"/>
                  <a:pt x="477" y="809"/>
                  <a:pt x="474" y="807"/>
                </a:cubicBezTo>
                <a:cubicBezTo>
                  <a:pt x="556" y="650"/>
                  <a:pt x="556" y="650"/>
                  <a:pt x="556" y="650"/>
                </a:cubicBezTo>
                <a:cubicBezTo>
                  <a:pt x="558" y="650"/>
                  <a:pt x="560" y="651"/>
                  <a:pt x="562" y="651"/>
                </a:cubicBezTo>
                <a:cubicBezTo>
                  <a:pt x="569" y="651"/>
                  <a:pt x="574" y="645"/>
                  <a:pt x="574" y="638"/>
                </a:cubicBezTo>
                <a:cubicBezTo>
                  <a:pt x="574" y="637"/>
                  <a:pt x="574" y="635"/>
                  <a:pt x="574" y="634"/>
                </a:cubicBezTo>
                <a:cubicBezTo>
                  <a:pt x="591" y="627"/>
                  <a:pt x="591" y="627"/>
                  <a:pt x="591" y="627"/>
                </a:cubicBezTo>
                <a:cubicBezTo>
                  <a:pt x="810" y="730"/>
                  <a:pt x="810" y="730"/>
                  <a:pt x="810" y="730"/>
                </a:cubicBezTo>
                <a:cubicBezTo>
                  <a:pt x="809" y="731"/>
                  <a:pt x="809" y="732"/>
                  <a:pt x="809" y="733"/>
                </a:cubicBezTo>
                <a:cubicBezTo>
                  <a:pt x="809" y="737"/>
                  <a:pt x="811" y="741"/>
                  <a:pt x="814" y="743"/>
                </a:cubicBezTo>
                <a:cubicBezTo>
                  <a:pt x="662" y="936"/>
                  <a:pt x="662" y="936"/>
                  <a:pt x="662" y="936"/>
                </a:cubicBezTo>
                <a:cubicBezTo>
                  <a:pt x="661" y="937"/>
                  <a:pt x="661" y="937"/>
                  <a:pt x="661" y="937"/>
                </a:cubicBezTo>
                <a:cubicBezTo>
                  <a:pt x="1319" y="937"/>
                  <a:pt x="1319" y="937"/>
                  <a:pt x="1319" y="937"/>
                </a:cubicBezTo>
                <a:cubicBezTo>
                  <a:pt x="1320" y="938"/>
                  <a:pt x="1320" y="938"/>
                  <a:pt x="1320" y="938"/>
                </a:cubicBezTo>
                <a:lnTo>
                  <a:pt x="1320" y="937"/>
                </a:lnTo>
                <a:close/>
                <a:moveTo>
                  <a:pt x="1318" y="934"/>
                </a:moveTo>
                <a:cubicBezTo>
                  <a:pt x="1197" y="808"/>
                  <a:pt x="1197" y="808"/>
                  <a:pt x="1197" y="808"/>
                </a:cubicBezTo>
                <a:cubicBezTo>
                  <a:pt x="1199" y="806"/>
                  <a:pt x="1200" y="803"/>
                  <a:pt x="1200" y="800"/>
                </a:cubicBezTo>
                <a:cubicBezTo>
                  <a:pt x="1200" y="795"/>
                  <a:pt x="1197" y="790"/>
                  <a:pt x="1192" y="788"/>
                </a:cubicBezTo>
                <a:cubicBezTo>
                  <a:pt x="1283" y="453"/>
                  <a:pt x="1283" y="453"/>
                  <a:pt x="1283" y="453"/>
                </a:cubicBezTo>
                <a:cubicBezTo>
                  <a:pt x="1283" y="454"/>
                  <a:pt x="1284" y="454"/>
                  <a:pt x="1285" y="454"/>
                </a:cubicBezTo>
                <a:cubicBezTo>
                  <a:pt x="1285" y="454"/>
                  <a:pt x="1285" y="454"/>
                  <a:pt x="1285" y="454"/>
                </a:cubicBezTo>
                <a:lnTo>
                  <a:pt x="1318" y="934"/>
                </a:lnTo>
                <a:close/>
                <a:moveTo>
                  <a:pt x="1275" y="448"/>
                </a:moveTo>
                <a:cubicBezTo>
                  <a:pt x="1276" y="451"/>
                  <a:pt x="1278" y="452"/>
                  <a:pt x="1281" y="453"/>
                </a:cubicBezTo>
                <a:cubicBezTo>
                  <a:pt x="1190" y="788"/>
                  <a:pt x="1190" y="788"/>
                  <a:pt x="1190" y="788"/>
                </a:cubicBezTo>
                <a:cubicBezTo>
                  <a:pt x="1189" y="787"/>
                  <a:pt x="1188" y="787"/>
                  <a:pt x="1187" y="787"/>
                </a:cubicBezTo>
                <a:cubicBezTo>
                  <a:pt x="1181" y="787"/>
                  <a:pt x="1176" y="791"/>
                  <a:pt x="1175" y="797"/>
                </a:cubicBezTo>
                <a:cubicBezTo>
                  <a:pt x="834" y="736"/>
                  <a:pt x="834" y="736"/>
                  <a:pt x="834" y="736"/>
                </a:cubicBezTo>
                <a:cubicBezTo>
                  <a:pt x="835" y="735"/>
                  <a:pt x="835" y="734"/>
                  <a:pt x="835" y="733"/>
                </a:cubicBezTo>
                <a:cubicBezTo>
                  <a:pt x="835" y="731"/>
                  <a:pt x="834" y="730"/>
                  <a:pt x="834" y="728"/>
                </a:cubicBezTo>
                <a:lnTo>
                  <a:pt x="1275" y="448"/>
                </a:lnTo>
                <a:close/>
                <a:moveTo>
                  <a:pt x="256" y="459"/>
                </a:moveTo>
                <a:cubicBezTo>
                  <a:pt x="552" y="351"/>
                  <a:pt x="552" y="351"/>
                  <a:pt x="552" y="351"/>
                </a:cubicBezTo>
                <a:cubicBezTo>
                  <a:pt x="769" y="272"/>
                  <a:pt x="769" y="272"/>
                  <a:pt x="769" y="272"/>
                </a:cubicBezTo>
                <a:cubicBezTo>
                  <a:pt x="770" y="275"/>
                  <a:pt x="772" y="277"/>
                  <a:pt x="774" y="278"/>
                </a:cubicBezTo>
                <a:cubicBezTo>
                  <a:pt x="660" y="470"/>
                  <a:pt x="660" y="470"/>
                  <a:pt x="660" y="470"/>
                </a:cubicBezTo>
                <a:cubicBezTo>
                  <a:pt x="480" y="492"/>
                  <a:pt x="480" y="492"/>
                  <a:pt x="480" y="492"/>
                </a:cubicBezTo>
                <a:cubicBezTo>
                  <a:pt x="479" y="486"/>
                  <a:pt x="473" y="481"/>
                  <a:pt x="467" y="481"/>
                </a:cubicBezTo>
                <a:cubicBezTo>
                  <a:pt x="460" y="481"/>
                  <a:pt x="454" y="487"/>
                  <a:pt x="454" y="494"/>
                </a:cubicBezTo>
                <a:cubicBezTo>
                  <a:pt x="454" y="501"/>
                  <a:pt x="460" y="507"/>
                  <a:pt x="467" y="507"/>
                </a:cubicBezTo>
                <a:cubicBezTo>
                  <a:pt x="471" y="507"/>
                  <a:pt x="475" y="505"/>
                  <a:pt x="477" y="502"/>
                </a:cubicBezTo>
                <a:cubicBezTo>
                  <a:pt x="594" y="581"/>
                  <a:pt x="594" y="581"/>
                  <a:pt x="594" y="581"/>
                </a:cubicBezTo>
                <a:cubicBezTo>
                  <a:pt x="573" y="617"/>
                  <a:pt x="573" y="617"/>
                  <a:pt x="573" y="617"/>
                </a:cubicBezTo>
                <a:cubicBezTo>
                  <a:pt x="256" y="467"/>
                  <a:pt x="256" y="467"/>
                  <a:pt x="256" y="467"/>
                </a:cubicBezTo>
                <a:cubicBezTo>
                  <a:pt x="256" y="465"/>
                  <a:pt x="257" y="464"/>
                  <a:pt x="257" y="462"/>
                </a:cubicBezTo>
                <a:cubicBezTo>
                  <a:pt x="257" y="461"/>
                  <a:pt x="256" y="460"/>
                  <a:pt x="256" y="459"/>
                </a:cubicBezTo>
                <a:close/>
                <a:moveTo>
                  <a:pt x="595" y="580"/>
                </a:moveTo>
                <a:cubicBezTo>
                  <a:pt x="478" y="501"/>
                  <a:pt x="478" y="501"/>
                  <a:pt x="478" y="501"/>
                </a:cubicBezTo>
                <a:cubicBezTo>
                  <a:pt x="479" y="499"/>
                  <a:pt x="480" y="496"/>
                  <a:pt x="480" y="494"/>
                </a:cubicBezTo>
                <a:cubicBezTo>
                  <a:pt x="480" y="494"/>
                  <a:pt x="480" y="494"/>
                  <a:pt x="480" y="493"/>
                </a:cubicBezTo>
                <a:cubicBezTo>
                  <a:pt x="659" y="472"/>
                  <a:pt x="659" y="472"/>
                  <a:pt x="659" y="472"/>
                </a:cubicBezTo>
                <a:cubicBezTo>
                  <a:pt x="631" y="519"/>
                  <a:pt x="631" y="519"/>
                  <a:pt x="631" y="519"/>
                </a:cubicBezTo>
                <a:lnTo>
                  <a:pt x="595" y="580"/>
                </a:lnTo>
                <a:close/>
                <a:moveTo>
                  <a:pt x="596" y="582"/>
                </a:moveTo>
                <a:cubicBezTo>
                  <a:pt x="633" y="607"/>
                  <a:pt x="633" y="607"/>
                  <a:pt x="633" y="607"/>
                </a:cubicBezTo>
                <a:cubicBezTo>
                  <a:pt x="591" y="625"/>
                  <a:pt x="591" y="625"/>
                  <a:pt x="591" y="625"/>
                </a:cubicBezTo>
                <a:cubicBezTo>
                  <a:pt x="575" y="617"/>
                  <a:pt x="575" y="617"/>
                  <a:pt x="575" y="617"/>
                </a:cubicBezTo>
                <a:lnTo>
                  <a:pt x="596" y="582"/>
                </a:lnTo>
                <a:close/>
                <a:moveTo>
                  <a:pt x="596" y="581"/>
                </a:moveTo>
                <a:cubicBezTo>
                  <a:pt x="634" y="517"/>
                  <a:pt x="634" y="517"/>
                  <a:pt x="634" y="517"/>
                </a:cubicBezTo>
                <a:cubicBezTo>
                  <a:pt x="661" y="471"/>
                  <a:pt x="661" y="471"/>
                  <a:pt x="661" y="471"/>
                </a:cubicBezTo>
                <a:cubicBezTo>
                  <a:pt x="1074" y="422"/>
                  <a:pt x="1074" y="422"/>
                  <a:pt x="1074" y="422"/>
                </a:cubicBezTo>
                <a:cubicBezTo>
                  <a:pt x="1074" y="422"/>
                  <a:pt x="1074" y="423"/>
                  <a:pt x="1075" y="423"/>
                </a:cubicBezTo>
                <a:cubicBezTo>
                  <a:pt x="635" y="607"/>
                  <a:pt x="635" y="607"/>
                  <a:pt x="635" y="607"/>
                </a:cubicBezTo>
                <a:lnTo>
                  <a:pt x="596" y="581"/>
                </a:lnTo>
                <a:close/>
                <a:moveTo>
                  <a:pt x="1076" y="424"/>
                </a:moveTo>
                <a:cubicBezTo>
                  <a:pt x="1076" y="425"/>
                  <a:pt x="1077" y="426"/>
                  <a:pt x="1078" y="427"/>
                </a:cubicBezTo>
                <a:cubicBezTo>
                  <a:pt x="839" y="713"/>
                  <a:pt x="839" y="713"/>
                  <a:pt x="839" y="713"/>
                </a:cubicBezTo>
                <a:cubicBezTo>
                  <a:pt x="830" y="724"/>
                  <a:pt x="830" y="724"/>
                  <a:pt x="830" y="724"/>
                </a:cubicBezTo>
                <a:cubicBezTo>
                  <a:pt x="828" y="722"/>
                  <a:pt x="825" y="720"/>
                  <a:pt x="822" y="720"/>
                </a:cubicBezTo>
                <a:cubicBezTo>
                  <a:pt x="817" y="720"/>
                  <a:pt x="813" y="723"/>
                  <a:pt x="811" y="726"/>
                </a:cubicBezTo>
                <a:cubicBezTo>
                  <a:pt x="636" y="608"/>
                  <a:pt x="636" y="608"/>
                  <a:pt x="636" y="608"/>
                </a:cubicBezTo>
                <a:lnTo>
                  <a:pt x="1076" y="424"/>
                </a:lnTo>
                <a:close/>
                <a:moveTo>
                  <a:pt x="524" y="17"/>
                </a:moveTo>
                <a:cubicBezTo>
                  <a:pt x="525" y="16"/>
                  <a:pt x="525" y="16"/>
                  <a:pt x="525" y="15"/>
                </a:cubicBezTo>
                <a:cubicBezTo>
                  <a:pt x="1073" y="178"/>
                  <a:pt x="1073" y="178"/>
                  <a:pt x="1073" y="178"/>
                </a:cubicBezTo>
                <a:cubicBezTo>
                  <a:pt x="1073" y="179"/>
                  <a:pt x="1072" y="180"/>
                  <a:pt x="1072" y="180"/>
                </a:cubicBezTo>
                <a:cubicBezTo>
                  <a:pt x="1072" y="186"/>
                  <a:pt x="1077" y="191"/>
                  <a:pt x="1082" y="193"/>
                </a:cubicBezTo>
                <a:cubicBezTo>
                  <a:pt x="1084" y="403"/>
                  <a:pt x="1084" y="403"/>
                  <a:pt x="1084" y="403"/>
                </a:cubicBezTo>
                <a:cubicBezTo>
                  <a:pt x="1080" y="403"/>
                  <a:pt x="1076" y="406"/>
                  <a:pt x="1074" y="410"/>
                </a:cubicBezTo>
                <a:lnTo>
                  <a:pt x="524" y="17"/>
                </a:lnTo>
                <a:close/>
                <a:moveTo>
                  <a:pt x="1073" y="414"/>
                </a:moveTo>
                <a:cubicBezTo>
                  <a:pt x="1073" y="415"/>
                  <a:pt x="1072" y="415"/>
                  <a:pt x="1072" y="416"/>
                </a:cubicBezTo>
                <a:cubicBezTo>
                  <a:pt x="1072" y="417"/>
                  <a:pt x="1073" y="419"/>
                  <a:pt x="1073" y="420"/>
                </a:cubicBezTo>
                <a:cubicBezTo>
                  <a:pt x="662" y="470"/>
                  <a:pt x="662" y="470"/>
                  <a:pt x="662" y="470"/>
                </a:cubicBezTo>
                <a:cubicBezTo>
                  <a:pt x="775" y="279"/>
                  <a:pt x="775" y="279"/>
                  <a:pt x="775" y="279"/>
                </a:cubicBezTo>
                <a:cubicBezTo>
                  <a:pt x="777" y="280"/>
                  <a:pt x="779" y="280"/>
                  <a:pt x="781" y="280"/>
                </a:cubicBezTo>
                <a:cubicBezTo>
                  <a:pt x="786" y="280"/>
                  <a:pt x="790" y="278"/>
                  <a:pt x="792" y="274"/>
                </a:cubicBezTo>
                <a:lnTo>
                  <a:pt x="1073" y="414"/>
                </a:lnTo>
                <a:close/>
                <a:moveTo>
                  <a:pt x="533" y="161"/>
                </a:moveTo>
                <a:cubicBezTo>
                  <a:pt x="537" y="161"/>
                  <a:pt x="541" y="158"/>
                  <a:pt x="543" y="155"/>
                </a:cubicBezTo>
                <a:cubicBezTo>
                  <a:pt x="769" y="263"/>
                  <a:pt x="769" y="263"/>
                  <a:pt x="769" y="263"/>
                </a:cubicBezTo>
                <a:cubicBezTo>
                  <a:pt x="768" y="264"/>
                  <a:pt x="768" y="266"/>
                  <a:pt x="768" y="267"/>
                </a:cubicBezTo>
                <a:cubicBezTo>
                  <a:pt x="768" y="269"/>
                  <a:pt x="768" y="270"/>
                  <a:pt x="769" y="271"/>
                </a:cubicBezTo>
                <a:cubicBezTo>
                  <a:pt x="550" y="350"/>
                  <a:pt x="550" y="350"/>
                  <a:pt x="550" y="350"/>
                </a:cubicBezTo>
                <a:cubicBezTo>
                  <a:pt x="255" y="457"/>
                  <a:pt x="255" y="457"/>
                  <a:pt x="255" y="457"/>
                </a:cubicBezTo>
                <a:cubicBezTo>
                  <a:pt x="255" y="456"/>
                  <a:pt x="254" y="454"/>
                  <a:pt x="253" y="453"/>
                </a:cubicBezTo>
                <a:cubicBezTo>
                  <a:pt x="524" y="157"/>
                  <a:pt x="524" y="157"/>
                  <a:pt x="524" y="157"/>
                </a:cubicBezTo>
                <a:cubicBezTo>
                  <a:pt x="526" y="159"/>
                  <a:pt x="529" y="161"/>
                  <a:pt x="533" y="161"/>
                </a:cubicBezTo>
                <a:close/>
                <a:moveTo>
                  <a:pt x="530" y="101"/>
                </a:moveTo>
                <a:cubicBezTo>
                  <a:pt x="530" y="101"/>
                  <a:pt x="531" y="102"/>
                  <a:pt x="531" y="102"/>
                </a:cubicBezTo>
                <a:cubicBezTo>
                  <a:pt x="316" y="185"/>
                  <a:pt x="316" y="185"/>
                  <a:pt x="316" y="185"/>
                </a:cubicBezTo>
                <a:cubicBezTo>
                  <a:pt x="154" y="247"/>
                  <a:pt x="154" y="247"/>
                  <a:pt x="154" y="247"/>
                </a:cubicBezTo>
                <a:cubicBezTo>
                  <a:pt x="230" y="147"/>
                  <a:pt x="230" y="147"/>
                  <a:pt x="230" y="147"/>
                </a:cubicBezTo>
                <a:cubicBezTo>
                  <a:pt x="232" y="148"/>
                  <a:pt x="234" y="149"/>
                  <a:pt x="237" y="149"/>
                </a:cubicBezTo>
                <a:cubicBezTo>
                  <a:pt x="244" y="149"/>
                  <a:pt x="250" y="143"/>
                  <a:pt x="250" y="136"/>
                </a:cubicBezTo>
                <a:cubicBezTo>
                  <a:pt x="250" y="136"/>
                  <a:pt x="250" y="135"/>
                  <a:pt x="250" y="135"/>
                </a:cubicBezTo>
                <a:lnTo>
                  <a:pt x="530" y="101"/>
                </a:lnTo>
                <a:close/>
                <a:moveTo>
                  <a:pt x="227" y="144"/>
                </a:moveTo>
                <a:cubicBezTo>
                  <a:pt x="228" y="145"/>
                  <a:pt x="228" y="145"/>
                  <a:pt x="229" y="146"/>
                </a:cubicBezTo>
                <a:cubicBezTo>
                  <a:pt x="151" y="248"/>
                  <a:pt x="151" y="248"/>
                  <a:pt x="151" y="248"/>
                </a:cubicBezTo>
                <a:cubicBezTo>
                  <a:pt x="11" y="302"/>
                  <a:pt x="11" y="302"/>
                  <a:pt x="11" y="302"/>
                </a:cubicBezTo>
                <a:lnTo>
                  <a:pt x="227" y="144"/>
                </a:lnTo>
                <a:close/>
                <a:moveTo>
                  <a:pt x="7" y="305"/>
                </a:moveTo>
                <a:cubicBezTo>
                  <a:pt x="150" y="250"/>
                  <a:pt x="150" y="250"/>
                  <a:pt x="150" y="250"/>
                </a:cubicBezTo>
                <a:cubicBezTo>
                  <a:pt x="75" y="350"/>
                  <a:pt x="75" y="350"/>
                  <a:pt x="75" y="350"/>
                </a:cubicBezTo>
                <a:lnTo>
                  <a:pt x="7" y="305"/>
                </a:lnTo>
                <a:close/>
                <a:moveTo>
                  <a:pt x="76" y="351"/>
                </a:moveTo>
                <a:cubicBezTo>
                  <a:pt x="152" y="249"/>
                  <a:pt x="152" y="249"/>
                  <a:pt x="152" y="249"/>
                </a:cubicBezTo>
                <a:cubicBezTo>
                  <a:pt x="320" y="185"/>
                  <a:pt x="320" y="185"/>
                  <a:pt x="320" y="185"/>
                </a:cubicBezTo>
                <a:cubicBezTo>
                  <a:pt x="531" y="104"/>
                  <a:pt x="531" y="104"/>
                  <a:pt x="531" y="104"/>
                </a:cubicBezTo>
                <a:cubicBezTo>
                  <a:pt x="532" y="105"/>
                  <a:pt x="533" y="106"/>
                  <a:pt x="534" y="107"/>
                </a:cubicBezTo>
                <a:cubicBezTo>
                  <a:pt x="251" y="452"/>
                  <a:pt x="251" y="452"/>
                  <a:pt x="251" y="452"/>
                </a:cubicBezTo>
                <a:cubicBezTo>
                  <a:pt x="249" y="450"/>
                  <a:pt x="247" y="449"/>
                  <a:pt x="244" y="449"/>
                </a:cubicBezTo>
                <a:cubicBezTo>
                  <a:pt x="240" y="449"/>
                  <a:pt x="236" y="451"/>
                  <a:pt x="234" y="454"/>
                </a:cubicBezTo>
                <a:lnTo>
                  <a:pt x="76" y="351"/>
                </a:lnTo>
                <a:close/>
                <a:moveTo>
                  <a:pt x="472" y="806"/>
                </a:moveTo>
                <a:cubicBezTo>
                  <a:pt x="471" y="806"/>
                  <a:pt x="469" y="805"/>
                  <a:pt x="467" y="805"/>
                </a:cubicBezTo>
                <a:cubicBezTo>
                  <a:pt x="465" y="805"/>
                  <a:pt x="463" y="806"/>
                  <a:pt x="461" y="807"/>
                </a:cubicBezTo>
                <a:cubicBezTo>
                  <a:pt x="251" y="472"/>
                  <a:pt x="251" y="472"/>
                  <a:pt x="251" y="472"/>
                </a:cubicBezTo>
                <a:cubicBezTo>
                  <a:pt x="253" y="471"/>
                  <a:pt x="254" y="470"/>
                  <a:pt x="255" y="468"/>
                </a:cubicBezTo>
                <a:cubicBezTo>
                  <a:pt x="573" y="618"/>
                  <a:pt x="573" y="618"/>
                  <a:pt x="573" y="618"/>
                </a:cubicBezTo>
                <a:cubicBezTo>
                  <a:pt x="567" y="627"/>
                  <a:pt x="567" y="627"/>
                  <a:pt x="567" y="627"/>
                </a:cubicBezTo>
                <a:cubicBezTo>
                  <a:pt x="566" y="626"/>
                  <a:pt x="564" y="625"/>
                  <a:pt x="562" y="625"/>
                </a:cubicBezTo>
                <a:cubicBezTo>
                  <a:pt x="555" y="625"/>
                  <a:pt x="549" y="631"/>
                  <a:pt x="549" y="638"/>
                </a:cubicBezTo>
                <a:cubicBezTo>
                  <a:pt x="549" y="643"/>
                  <a:pt x="551" y="647"/>
                  <a:pt x="555" y="649"/>
                </a:cubicBezTo>
                <a:lnTo>
                  <a:pt x="472" y="806"/>
                </a:lnTo>
                <a:close/>
                <a:moveTo>
                  <a:pt x="573" y="632"/>
                </a:moveTo>
                <a:cubicBezTo>
                  <a:pt x="572" y="630"/>
                  <a:pt x="571" y="629"/>
                  <a:pt x="569" y="627"/>
                </a:cubicBezTo>
                <a:cubicBezTo>
                  <a:pt x="574" y="619"/>
                  <a:pt x="574" y="619"/>
                  <a:pt x="574" y="619"/>
                </a:cubicBezTo>
                <a:cubicBezTo>
                  <a:pt x="589" y="626"/>
                  <a:pt x="589" y="626"/>
                  <a:pt x="589" y="626"/>
                </a:cubicBezTo>
                <a:lnTo>
                  <a:pt x="573" y="632"/>
                </a:lnTo>
                <a:close/>
                <a:moveTo>
                  <a:pt x="593" y="626"/>
                </a:moveTo>
                <a:cubicBezTo>
                  <a:pt x="634" y="608"/>
                  <a:pt x="634" y="608"/>
                  <a:pt x="634" y="608"/>
                </a:cubicBezTo>
                <a:cubicBezTo>
                  <a:pt x="810" y="728"/>
                  <a:pt x="810" y="728"/>
                  <a:pt x="810" y="728"/>
                </a:cubicBezTo>
                <a:cubicBezTo>
                  <a:pt x="810" y="728"/>
                  <a:pt x="810" y="728"/>
                  <a:pt x="810" y="728"/>
                </a:cubicBezTo>
                <a:lnTo>
                  <a:pt x="593" y="626"/>
                </a:lnTo>
                <a:close/>
                <a:moveTo>
                  <a:pt x="664" y="935"/>
                </a:moveTo>
                <a:cubicBezTo>
                  <a:pt x="815" y="744"/>
                  <a:pt x="815" y="744"/>
                  <a:pt x="815" y="744"/>
                </a:cubicBezTo>
                <a:cubicBezTo>
                  <a:pt x="817" y="745"/>
                  <a:pt x="819" y="746"/>
                  <a:pt x="822" y="746"/>
                </a:cubicBezTo>
                <a:cubicBezTo>
                  <a:pt x="827" y="746"/>
                  <a:pt x="831" y="744"/>
                  <a:pt x="833" y="740"/>
                </a:cubicBezTo>
                <a:cubicBezTo>
                  <a:pt x="1315" y="935"/>
                  <a:pt x="1315" y="935"/>
                  <a:pt x="1315" y="935"/>
                </a:cubicBezTo>
                <a:lnTo>
                  <a:pt x="664" y="935"/>
                </a:lnTo>
                <a:close/>
                <a:moveTo>
                  <a:pt x="833" y="739"/>
                </a:moveTo>
                <a:cubicBezTo>
                  <a:pt x="834" y="738"/>
                  <a:pt x="834" y="738"/>
                  <a:pt x="834" y="738"/>
                </a:cubicBezTo>
                <a:cubicBezTo>
                  <a:pt x="1175" y="798"/>
                  <a:pt x="1175" y="798"/>
                  <a:pt x="1175" y="798"/>
                </a:cubicBezTo>
                <a:cubicBezTo>
                  <a:pt x="1175" y="799"/>
                  <a:pt x="1174" y="799"/>
                  <a:pt x="1174" y="800"/>
                </a:cubicBezTo>
                <a:cubicBezTo>
                  <a:pt x="1174" y="807"/>
                  <a:pt x="1180" y="813"/>
                  <a:pt x="1187" y="813"/>
                </a:cubicBezTo>
                <a:cubicBezTo>
                  <a:pt x="1191" y="813"/>
                  <a:pt x="1193" y="812"/>
                  <a:pt x="1196" y="809"/>
                </a:cubicBezTo>
                <a:cubicBezTo>
                  <a:pt x="1316" y="934"/>
                  <a:pt x="1316" y="934"/>
                  <a:pt x="1316" y="934"/>
                </a:cubicBezTo>
                <a:lnTo>
                  <a:pt x="833" y="739"/>
                </a:lnTo>
                <a:close/>
              </a:path>
            </a:pathLst>
          </a:custGeom>
          <a:solidFill>
            <a:schemeClr val="tx1">
              <a:lumMod val="75000"/>
              <a:alpha val="4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rgbClr val="4B4D4F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8" name="Oval 4"/>
          <p:cNvSpPr/>
          <p:nvPr/>
        </p:nvSpPr>
        <p:spPr>
          <a:xfrm>
            <a:off x="3864215" y="1343806"/>
            <a:ext cx="1415570" cy="1415570"/>
          </a:xfrm>
          <a:prstGeom prst="ellipse">
            <a:avLst/>
          </a:prstGeom>
          <a:solidFill>
            <a:schemeClr val="bg1">
              <a:alpha val="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srgbClr val="4B4D4F">
                    <a:lumMod val="75000"/>
                  </a:srgbClr>
                </a:solidFill>
                <a:effectLst/>
                <a:uLnTx/>
                <a:uFillTx/>
                <a:latin typeface="ITC Avant Garde Std Md" panose="020B0602020202020204" pitchFamily="34" charset="0"/>
                <a:ea typeface="造字工房悦圆演示版常规体" pitchFamily="50" charset="-122"/>
                <a:cs typeface="+mn-cs"/>
              </a:rPr>
              <a:t>4</a:t>
            </a:r>
            <a:endParaRPr kumimoji="0" lang="id-ID" sz="5400" b="0" i="0" u="none" strike="noStrike" kern="1200" cap="none" spc="0" normalizeH="0" baseline="0" noProof="0" dirty="0">
              <a:ln>
                <a:noFill/>
              </a:ln>
              <a:solidFill>
                <a:srgbClr val="4B4D4F">
                  <a:lumMod val="75000"/>
                </a:srgbClr>
              </a:solidFill>
              <a:effectLst/>
              <a:uLnTx/>
              <a:uFillTx/>
              <a:latin typeface="ITC Avant Garde Std Md" panose="020B0602020202020204" pitchFamily="34" charset="0"/>
              <a:ea typeface="造字工房悦圆演示版常规体" pitchFamily="50" charset="-122"/>
              <a:cs typeface="+mn-cs"/>
            </a:endParaRPr>
          </a:p>
        </p:txBody>
      </p:sp>
      <p:sp>
        <p:nvSpPr>
          <p:cNvPr id="20" name="AutoShape 2"/>
          <p:cNvSpPr/>
          <p:nvPr/>
        </p:nvSpPr>
        <p:spPr bwMode="auto">
          <a:xfrm>
            <a:off x="2694876" y="2820638"/>
            <a:ext cx="3682786" cy="54292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14288" tIns="14288" rIns="14288" bIns="14288" anchor="ctr"/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4B4D4F">
                    <a:lumMod val="75000"/>
                  </a:srgbClr>
                </a:solidFill>
                <a:effectLst/>
                <a:uLnTx/>
                <a:uFillTx/>
                <a:latin typeface="Raleway Regular"/>
                <a:ea typeface="微软雅黑" panose="020B0503020204020204" pitchFamily="34" charset="-122"/>
                <a:cs typeface="Raleway Regular"/>
              </a:rPr>
              <a:t>Analysis</a:t>
            </a:r>
            <a:endParaRPr kumimoji="0" lang="es-ES" sz="2400" b="1" i="0" u="none" strike="noStrike" kern="1200" cap="none" spc="0" normalizeH="0" baseline="0" noProof="0" dirty="0">
              <a:ln>
                <a:noFill/>
              </a:ln>
              <a:solidFill>
                <a:srgbClr val="4B4D4F">
                  <a:lumMod val="75000"/>
                </a:srgbClr>
              </a:solidFill>
              <a:effectLst/>
              <a:uLnTx/>
              <a:uFillTx/>
              <a:latin typeface="Raleway Regular"/>
              <a:ea typeface="微软雅黑" panose="020B0503020204020204" pitchFamily="34" charset="-122"/>
              <a:cs typeface="Raleway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807575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7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18" grpId="0" animBg="1"/>
      <p:bldP spid="2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32"/>
          <p:cNvSpPr>
            <a:spLocks noChangeArrowheads="1"/>
          </p:cNvSpPr>
          <p:nvPr/>
        </p:nvSpPr>
        <p:spPr bwMode="auto">
          <a:xfrm>
            <a:off x="635" y="44450"/>
            <a:ext cx="22479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lnSpc>
                <a:spcPct val="130000"/>
              </a:lnSpc>
            </a:pPr>
            <a:r>
              <a:rPr lang="en-US" altLang="zh-CN" sz="2800">
                <a:solidFill>
                  <a:srgbClr val="FFFFFF"/>
                </a:solidFill>
                <a:latin typeface="微软雅黑" panose="020B0503020204020204" pitchFamily="34" charset="-122"/>
                <a:sym typeface="黑体" panose="02010609060101010101" pitchFamily="49" charset="-122"/>
              </a:rPr>
              <a:t>PART</a:t>
            </a:r>
            <a:r>
              <a:rPr lang="zh-CN" altLang="en-US" sz="2800">
                <a:solidFill>
                  <a:srgbClr val="FFFFFF"/>
                </a:solidFill>
                <a:latin typeface="微软雅黑" panose="020B0503020204020204" pitchFamily="34" charset="-122"/>
                <a:sym typeface="黑体" panose="02010609060101010101" pitchFamily="49" charset="-122"/>
              </a:rPr>
              <a:t> </a:t>
            </a:r>
            <a:r>
              <a:rPr lang="en-US" altLang="zh-CN" sz="2800">
                <a:solidFill>
                  <a:srgbClr val="FFFFFF"/>
                </a:solidFill>
                <a:latin typeface="微软雅黑" panose="020B0503020204020204" pitchFamily="34" charset="-122"/>
                <a:sym typeface="黑体" panose="02010609060101010101" pitchFamily="49" charset="-122"/>
              </a:rPr>
              <a:t>1</a:t>
            </a:r>
            <a:endParaRPr lang="en-US" altLang="zh-CN" sz="2800">
              <a:solidFill>
                <a:srgbClr val="FFFFFF"/>
              </a:solidFill>
              <a:latin typeface="微软雅黑" panose="020B0503020204020204" pitchFamily="34" charset="-122"/>
            </a:endParaRPr>
          </a:p>
        </p:txBody>
      </p:sp>
      <p:sp>
        <p:nvSpPr>
          <p:cNvPr id="6" name="文本框 33"/>
          <p:cNvSpPr txBox="1">
            <a:spLocks noChangeArrowheads="1"/>
          </p:cNvSpPr>
          <p:nvPr/>
        </p:nvSpPr>
        <p:spPr bwMode="auto">
          <a:xfrm>
            <a:off x="2248535" y="71438"/>
            <a:ext cx="2698750" cy="598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zh-CN" altLang="en-US" sz="2800">
                <a:solidFill>
                  <a:srgbClr val="FFFFFF"/>
                </a:solidFill>
                <a:latin typeface="微软雅黑" panose="020B0503020204020204" pitchFamily="34" charset="-122"/>
                <a:sym typeface="黑体" panose="02010609060101010101" pitchFamily="49" charset="-122"/>
              </a:rPr>
              <a:t>请输入你的标题</a:t>
            </a:r>
            <a:endParaRPr lang="zh-CN" altLang="en-US" sz="2800">
              <a:latin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123123" y="0"/>
            <a:ext cx="4684712" cy="774700"/>
          </a:xfrm>
          <a:prstGeom prst="rect">
            <a:avLst/>
          </a:prstGeom>
          <a:solidFill>
            <a:srgbClr val="40404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kumimoji="1" lang="zh-CN" altLang="en-US" noProof="1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grpSp>
        <p:nvGrpSpPr>
          <p:cNvPr id="8" name="组 7"/>
          <p:cNvGrpSpPr/>
          <p:nvPr/>
        </p:nvGrpSpPr>
        <p:grpSpPr>
          <a:xfrm>
            <a:off x="0" y="0"/>
            <a:ext cx="2248535" cy="773430"/>
            <a:chOff x="782065" y="0"/>
            <a:chExt cx="2248535" cy="1343608"/>
          </a:xfrm>
          <a:solidFill>
            <a:srgbClr val="F5E168"/>
          </a:solidFill>
        </p:grpSpPr>
        <p:sp>
          <p:nvSpPr>
            <p:cNvPr id="9" name="矩形 8"/>
            <p:cNvSpPr/>
            <p:nvPr/>
          </p:nvSpPr>
          <p:spPr>
            <a:xfrm>
              <a:off x="787145" y="0"/>
              <a:ext cx="2120044" cy="1343608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kumimoji="1" lang="zh-CN" altLang="en-US" noProof="1">
                <a:latin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782065" y="71755"/>
              <a:ext cx="2248535" cy="10387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>
              <a:spAutoFit/>
            </a:bodyPr>
            <a:lstStyle/>
            <a:p>
              <a:pPr algn="ctr" eaLnBrk="1" fontAlgn="auto" hangingPunct="1">
                <a:lnSpc>
                  <a:spcPct val="130000"/>
                </a:lnSpc>
                <a:defRPr/>
              </a:pPr>
              <a:r>
                <a:rPr kumimoji="1" lang="en-US" altLang="zh-CN" sz="2800" noProof="1">
                  <a:solidFill>
                    <a:srgbClr val="FFFFFF"/>
                  </a:solidFill>
                  <a:latin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PART</a:t>
              </a:r>
              <a:r>
                <a:rPr kumimoji="1" lang="zh-CN" altLang="en-US" sz="2800" noProof="1">
                  <a:solidFill>
                    <a:srgbClr val="FFFFFF"/>
                  </a:solidFill>
                  <a:latin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 </a:t>
              </a:r>
              <a:r>
                <a:rPr kumimoji="1" lang="en-US" altLang="zh-CN" sz="2800" noProof="1">
                  <a:solidFill>
                    <a:srgbClr val="FFFFFF"/>
                  </a:solidFill>
                  <a:latin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1</a:t>
              </a:r>
              <a:endParaRPr kumimoji="1" lang="en-US" altLang="zh-CN" sz="2800" noProof="1">
                <a:solidFill>
                  <a:srgbClr val="FFFFFF"/>
                </a:solidFill>
                <a:latin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</p:grpSp>
      <p:sp>
        <p:nvSpPr>
          <p:cNvPr id="11" name="文本框 38"/>
          <p:cNvSpPr txBox="1">
            <a:spLocks noChangeArrowheads="1"/>
          </p:cNvSpPr>
          <p:nvPr/>
        </p:nvSpPr>
        <p:spPr bwMode="auto">
          <a:xfrm>
            <a:off x="2159635" y="71438"/>
            <a:ext cx="1574470" cy="5979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en-US" altLang="zh-CN" sz="2800" dirty="0">
                <a:solidFill>
                  <a:srgbClr val="FFFFFF"/>
                </a:solidFill>
                <a:latin typeface="微软雅黑" panose="020B0503020204020204" pitchFamily="34" charset="-122"/>
                <a:sym typeface="黑体" panose="02010609060101010101" pitchFamily="49" charset="-122"/>
              </a:rPr>
              <a:t>Analysis</a:t>
            </a:r>
            <a:endParaRPr lang="zh-CN" altLang="en-US" sz="2800" dirty="0">
              <a:latin typeface="微软雅黑" panose="020B0503020204020204" pitchFamily="34" charset="-122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1065102" y="2001208"/>
            <a:ext cx="9016069" cy="1703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111111"/>
              </a:buClr>
              <a:buSzPct val="60000"/>
              <a:buFont typeface="Arial" charset="0"/>
              <a:buChar char="•"/>
            </a:pPr>
            <a:r>
              <a:rPr kumimoji="1" lang="en-US" altLang="zh-TW" b="1" dirty="0">
                <a:solidFill>
                  <a:schemeClr val="tx2">
                    <a:lumMod val="50000"/>
                  </a:schemeClr>
                </a:solidFill>
              </a:rPr>
              <a:t>Topic Model Building</a:t>
            </a:r>
          </a:p>
          <a:p>
            <a:pPr marL="342900" indent="-342900">
              <a:lnSpc>
                <a:spcPct val="150000"/>
              </a:lnSpc>
              <a:buClr>
                <a:srgbClr val="111111"/>
              </a:buClr>
              <a:buSzPct val="60000"/>
              <a:buFont typeface="Arial" charset="0"/>
              <a:buChar char="•"/>
            </a:pPr>
            <a:r>
              <a:rPr kumimoji="1" lang="en-US" altLang="zh-TW" b="1" dirty="0" err="1">
                <a:solidFill>
                  <a:schemeClr val="tx2">
                    <a:lumMod val="50000"/>
                  </a:schemeClr>
                </a:solidFill>
              </a:rPr>
              <a:t>Wordcloud</a:t>
            </a:r>
            <a:r>
              <a:rPr kumimoji="1" lang="en-US" altLang="zh-TW" b="1" dirty="0">
                <a:solidFill>
                  <a:schemeClr val="tx2">
                    <a:lumMod val="50000"/>
                  </a:schemeClr>
                </a:solidFill>
              </a:rPr>
              <a:t> Plot</a:t>
            </a:r>
          </a:p>
          <a:p>
            <a:pPr marL="342900" indent="-342900">
              <a:lnSpc>
                <a:spcPct val="150000"/>
              </a:lnSpc>
              <a:buClr>
                <a:srgbClr val="111111"/>
              </a:buClr>
              <a:buSzPct val="60000"/>
              <a:buFont typeface="Arial" charset="0"/>
              <a:buChar char="•"/>
            </a:pPr>
            <a:r>
              <a:rPr kumimoji="1" lang="en-US" altLang="zh-TW" b="1" dirty="0">
                <a:solidFill>
                  <a:schemeClr val="tx2">
                    <a:lumMod val="50000"/>
                  </a:schemeClr>
                </a:solidFill>
              </a:rPr>
              <a:t>Sentiment Analysis</a:t>
            </a:r>
          </a:p>
          <a:p>
            <a:pPr marL="342900" indent="-342900">
              <a:lnSpc>
                <a:spcPct val="150000"/>
              </a:lnSpc>
              <a:buClr>
                <a:srgbClr val="111111"/>
              </a:buClr>
              <a:buSzPct val="60000"/>
              <a:buFont typeface="Arial" charset="0"/>
              <a:buChar char="•"/>
            </a:pPr>
            <a:r>
              <a:rPr kumimoji="1" lang="en-US" altLang="zh-TW" b="1" dirty="0">
                <a:solidFill>
                  <a:schemeClr val="tx2">
                    <a:lumMod val="50000"/>
                  </a:schemeClr>
                </a:solidFill>
              </a:rPr>
              <a:t>Social Network Analysis</a:t>
            </a:r>
          </a:p>
        </p:txBody>
      </p:sp>
    </p:spTree>
    <p:extLst>
      <p:ext uri="{BB962C8B-B14F-4D97-AF65-F5344CB8AC3E}">
        <p14:creationId xmlns:p14="http://schemas.microsoft.com/office/powerpoint/2010/main" val="4156375251"/>
      </p:ext>
    </p:extLst>
  </p:cSld>
  <p:clrMapOvr>
    <a:masterClrMapping/>
  </p:clrMapOvr>
  <p:transition spd="slow">
    <p:cover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/>
          <p:cNvSpPr/>
          <p:nvPr/>
        </p:nvSpPr>
        <p:spPr>
          <a:xfrm>
            <a:off x="0" y="908464"/>
            <a:ext cx="9144000" cy="3295403"/>
          </a:xfrm>
          <a:prstGeom prst="rect">
            <a:avLst/>
          </a:prstGeom>
          <a:solidFill>
            <a:srgbClr val="F3E4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72"/>
          <p:cNvSpPr>
            <a:spLocks noEditPoints="1"/>
          </p:cNvSpPr>
          <p:nvPr/>
        </p:nvSpPr>
        <p:spPr bwMode="auto">
          <a:xfrm>
            <a:off x="2498472" y="1196658"/>
            <a:ext cx="3812120" cy="2707105"/>
          </a:xfrm>
          <a:custGeom>
            <a:avLst/>
            <a:gdLst>
              <a:gd name="T0" fmla="*/ 1287 w 1323"/>
              <a:gd name="T1" fmla="*/ 453 h 938"/>
              <a:gd name="T2" fmla="*/ 1274 w 1323"/>
              <a:gd name="T3" fmla="*/ 447 h 938"/>
              <a:gd name="T4" fmla="*/ 1080 w 1323"/>
              <a:gd name="T5" fmla="*/ 427 h 938"/>
              <a:gd name="T6" fmla="*/ 1084 w 1323"/>
              <a:gd name="T7" fmla="*/ 193 h 938"/>
              <a:gd name="T8" fmla="*/ 1242 w 1323"/>
              <a:gd name="T9" fmla="*/ 26 h 938"/>
              <a:gd name="T10" fmla="*/ 1238 w 1323"/>
              <a:gd name="T11" fmla="*/ 17 h 938"/>
              <a:gd name="T12" fmla="*/ 1073 w 1323"/>
              <a:gd name="T13" fmla="*/ 177 h 938"/>
              <a:gd name="T14" fmla="*/ 500 w 1323"/>
              <a:gd name="T15" fmla="*/ 12 h 938"/>
              <a:gd name="T16" fmla="*/ 1073 w 1323"/>
              <a:gd name="T17" fmla="*/ 413 h 938"/>
              <a:gd name="T18" fmla="*/ 770 w 1323"/>
              <a:gd name="T19" fmla="*/ 261 h 938"/>
              <a:gd name="T20" fmla="*/ 520 w 1323"/>
              <a:gd name="T21" fmla="*/ 148 h 938"/>
              <a:gd name="T22" fmla="*/ 543 w 1323"/>
              <a:gd name="T23" fmla="*/ 111 h 938"/>
              <a:gd name="T24" fmla="*/ 530 w 1323"/>
              <a:gd name="T25" fmla="*/ 99 h 938"/>
              <a:gd name="T26" fmla="*/ 226 w 1323"/>
              <a:gd name="T27" fmla="*/ 143 h 938"/>
              <a:gd name="T28" fmla="*/ 0 w 1323"/>
              <a:gd name="T29" fmla="*/ 308 h 938"/>
              <a:gd name="T30" fmla="*/ 6 w 1323"/>
              <a:gd name="T31" fmla="*/ 444 h 938"/>
              <a:gd name="T32" fmla="*/ 244 w 1323"/>
              <a:gd name="T33" fmla="*/ 475 h 938"/>
              <a:gd name="T34" fmla="*/ 467 w 1323"/>
              <a:gd name="T35" fmla="*/ 831 h 938"/>
              <a:gd name="T36" fmla="*/ 562 w 1323"/>
              <a:gd name="T37" fmla="*/ 651 h 938"/>
              <a:gd name="T38" fmla="*/ 810 w 1323"/>
              <a:gd name="T39" fmla="*/ 730 h 938"/>
              <a:gd name="T40" fmla="*/ 661 w 1323"/>
              <a:gd name="T41" fmla="*/ 937 h 938"/>
              <a:gd name="T42" fmla="*/ 1318 w 1323"/>
              <a:gd name="T43" fmla="*/ 934 h 938"/>
              <a:gd name="T44" fmla="*/ 1283 w 1323"/>
              <a:gd name="T45" fmla="*/ 453 h 938"/>
              <a:gd name="T46" fmla="*/ 1275 w 1323"/>
              <a:gd name="T47" fmla="*/ 448 h 938"/>
              <a:gd name="T48" fmla="*/ 1175 w 1323"/>
              <a:gd name="T49" fmla="*/ 797 h 938"/>
              <a:gd name="T50" fmla="*/ 1275 w 1323"/>
              <a:gd name="T51" fmla="*/ 448 h 938"/>
              <a:gd name="T52" fmla="*/ 774 w 1323"/>
              <a:gd name="T53" fmla="*/ 278 h 938"/>
              <a:gd name="T54" fmla="*/ 454 w 1323"/>
              <a:gd name="T55" fmla="*/ 494 h 938"/>
              <a:gd name="T56" fmla="*/ 573 w 1323"/>
              <a:gd name="T57" fmla="*/ 617 h 938"/>
              <a:gd name="T58" fmla="*/ 595 w 1323"/>
              <a:gd name="T59" fmla="*/ 580 h 938"/>
              <a:gd name="T60" fmla="*/ 659 w 1323"/>
              <a:gd name="T61" fmla="*/ 472 h 938"/>
              <a:gd name="T62" fmla="*/ 633 w 1323"/>
              <a:gd name="T63" fmla="*/ 607 h 938"/>
              <a:gd name="T64" fmla="*/ 596 w 1323"/>
              <a:gd name="T65" fmla="*/ 581 h 938"/>
              <a:gd name="T66" fmla="*/ 1075 w 1323"/>
              <a:gd name="T67" fmla="*/ 423 h 938"/>
              <a:gd name="T68" fmla="*/ 1078 w 1323"/>
              <a:gd name="T69" fmla="*/ 427 h 938"/>
              <a:gd name="T70" fmla="*/ 811 w 1323"/>
              <a:gd name="T71" fmla="*/ 726 h 938"/>
              <a:gd name="T72" fmla="*/ 525 w 1323"/>
              <a:gd name="T73" fmla="*/ 15 h 938"/>
              <a:gd name="T74" fmla="*/ 1084 w 1323"/>
              <a:gd name="T75" fmla="*/ 403 h 938"/>
              <a:gd name="T76" fmla="*/ 1072 w 1323"/>
              <a:gd name="T77" fmla="*/ 416 h 938"/>
              <a:gd name="T78" fmla="*/ 781 w 1323"/>
              <a:gd name="T79" fmla="*/ 280 h 938"/>
              <a:gd name="T80" fmla="*/ 543 w 1323"/>
              <a:gd name="T81" fmla="*/ 155 h 938"/>
              <a:gd name="T82" fmla="*/ 550 w 1323"/>
              <a:gd name="T83" fmla="*/ 350 h 938"/>
              <a:gd name="T84" fmla="*/ 533 w 1323"/>
              <a:gd name="T85" fmla="*/ 161 h 938"/>
              <a:gd name="T86" fmla="*/ 154 w 1323"/>
              <a:gd name="T87" fmla="*/ 247 h 938"/>
              <a:gd name="T88" fmla="*/ 250 w 1323"/>
              <a:gd name="T89" fmla="*/ 135 h 938"/>
              <a:gd name="T90" fmla="*/ 151 w 1323"/>
              <a:gd name="T91" fmla="*/ 248 h 938"/>
              <a:gd name="T92" fmla="*/ 150 w 1323"/>
              <a:gd name="T93" fmla="*/ 250 h 938"/>
              <a:gd name="T94" fmla="*/ 152 w 1323"/>
              <a:gd name="T95" fmla="*/ 249 h 938"/>
              <a:gd name="T96" fmla="*/ 251 w 1323"/>
              <a:gd name="T97" fmla="*/ 452 h 938"/>
              <a:gd name="T98" fmla="*/ 472 w 1323"/>
              <a:gd name="T99" fmla="*/ 806 h 938"/>
              <a:gd name="T100" fmla="*/ 255 w 1323"/>
              <a:gd name="T101" fmla="*/ 468 h 938"/>
              <a:gd name="T102" fmla="*/ 549 w 1323"/>
              <a:gd name="T103" fmla="*/ 638 h 938"/>
              <a:gd name="T104" fmla="*/ 569 w 1323"/>
              <a:gd name="T105" fmla="*/ 627 h 938"/>
              <a:gd name="T106" fmla="*/ 593 w 1323"/>
              <a:gd name="T107" fmla="*/ 626 h 938"/>
              <a:gd name="T108" fmla="*/ 593 w 1323"/>
              <a:gd name="T109" fmla="*/ 626 h 938"/>
              <a:gd name="T110" fmla="*/ 833 w 1323"/>
              <a:gd name="T111" fmla="*/ 740 h 938"/>
              <a:gd name="T112" fmla="*/ 834 w 1323"/>
              <a:gd name="T113" fmla="*/ 738 h 938"/>
              <a:gd name="T114" fmla="*/ 1196 w 1323"/>
              <a:gd name="T115" fmla="*/ 809 h 9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323" h="938">
                <a:moveTo>
                  <a:pt x="1320" y="937"/>
                </a:moveTo>
                <a:cubicBezTo>
                  <a:pt x="1323" y="937"/>
                  <a:pt x="1323" y="937"/>
                  <a:pt x="1323" y="937"/>
                </a:cubicBezTo>
                <a:cubicBezTo>
                  <a:pt x="1320" y="935"/>
                  <a:pt x="1320" y="935"/>
                  <a:pt x="1320" y="935"/>
                </a:cubicBezTo>
                <a:cubicBezTo>
                  <a:pt x="1287" y="453"/>
                  <a:pt x="1287" y="453"/>
                  <a:pt x="1287" y="453"/>
                </a:cubicBezTo>
                <a:cubicBezTo>
                  <a:pt x="1293" y="453"/>
                  <a:pt x="1298" y="447"/>
                  <a:pt x="1298" y="441"/>
                </a:cubicBezTo>
                <a:cubicBezTo>
                  <a:pt x="1298" y="434"/>
                  <a:pt x="1292" y="428"/>
                  <a:pt x="1285" y="428"/>
                </a:cubicBezTo>
                <a:cubicBezTo>
                  <a:pt x="1278" y="428"/>
                  <a:pt x="1272" y="434"/>
                  <a:pt x="1272" y="441"/>
                </a:cubicBezTo>
                <a:cubicBezTo>
                  <a:pt x="1272" y="443"/>
                  <a:pt x="1273" y="445"/>
                  <a:pt x="1274" y="447"/>
                </a:cubicBezTo>
                <a:cubicBezTo>
                  <a:pt x="833" y="727"/>
                  <a:pt x="833" y="727"/>
                  <a:pt x="833" y="727"/>
                </a:cubicBezTo>
                <a:cubicBezTo>
                  <a:pt x="832" y="726"/>
                  <a:pt x="832" y="725"/>
                  <a:pt x="831" y="725"/>
                </a:cubicBezTo>
                <a:cubicBezTo>
                  <a:pt x="837" y="717"/>
                  <a:pt x="837" y="717"/>
                  <a:pt x="837" y="717"/>
                </a:cubicBezTo>
                <a:cubicBezTo>
                  <a:pt x="1080" y="427"/>
                  <a:pt x="1080" y="427"/>
                  <a:pt x="1080" y="427"/>
                </a:cubicBezTo>
                <a:cubicBezTo>
                  <a:pt x="1081" y="428"/>
                  <a:pt x="1083" y="429"/>
                  <a:pt x="1085" y="429"/>
                </a:cubicBezTo>
                <a:cubicBezTo>
                  <a:pt x="1092" y="429"/>
                  <a:pt x="1098" y="423"/>
                  <a:pt x="1098" y="416"/>
                </a:cubicBezTo>
                <a:cubicBezTo>
                  <a:pt x="1098" y="409"/>
                  <a:pt x="1093" y="403"/>
                  <a:pt x="1086" y="403"/>
                </a:cubicBezTo>
                <a:cubicBezTo>
                  <a:pt x="1084" y="193"/>
                  <a:pt x="1084" y="193"/>
                  <a:pt x="1084" y="193"/>
                </a:cubicBezTo>
                <a:cubicBezTo>
                  <a:pt x="1084" y="193"/>
                  <a:pt x="1085" y="193"/>
                  <a:pt x="1085" y="193"/>
                </a:cubicBezTo>
                <a:cubicBezTo>
                  <a:pt x="1092" y="193"/>
                  <a:pt x="1098" y="187"/>
                  <a:pt x="1098" y="180"/>
                </a:cubicBezTo>
                <a:cubicBezTo>
                  <a:pt x="1098" y="177"/>
                  <a:pt x="1096" y="173"/>
                  <a:pt x="1094" y="171"/>
                </a:cubicBezTo>
                <a:cubicBezTo>
                  <a:pt x="1242" y="26"/>
                  <a:pt x="1242" y="26"/>
                  <a:pt x="1242" y="26"/>
                </a:cubicBezTo>
                <a:cubicBezTo>
                  <a:pt x="1244" y="28"/>
                  <a:pt x="1247" y="29"/>
                  <a:pt x="1250" y="29"/>
                </a:cubicBezTo>
                <a:cubicBezTo>
                  <a:pt x="1257" y="29"/>
                  <a:pt x="1263" y="24"/>
                  <a:pt x="1263" y="17"/>
                </a:cubicBezTo>
                <a:cubicBezTo>
                  <a:pt x="1263" y="10"/>
                  <a:pt x="1257" y="4"/>
                  <a:pt x="1250" y="4"/>
                </a:cubicBezTo>
                <a:cubicBezTo>
                  <a:pt x="1243" y="4"/>
                  <a:pt x="1238" y="10"/>
                  <a:pt x="1238" y="17"/>
                </a:cubicBezTo>
                <a:cubicBezTo>
                  <a:pt x="1238" y="20"/>
                  <a:pt x="1239" y="23"/>
                  <a:pt x="1241" y="25"/>
                </a:cubicBezTo>
                <a:cubicBezTo>
                  <a:pt x="1093" y="170"/>
                  <a:pt x="1093" y="170"/>
                  <a:pt x="1093" y="170"/>
                </a:cubicBezTo>
                <a:cubicBezTo>
                  <a:pt x="1090" y="168"/>
                  <a:pt x="1088" y="168"/>
                  <a:pt x="1085" y="168"/>
                </a:cubicBezTo>
                <a:cubicBezTo>
                  <a:pt x="1079" y="168"/>
                  <a:pt x="1075" y="171"/>
                  <a:pt x="1073" y="177"/>
                </a:cubicBezTo>
                <a:cubicBezTo>
                  <a:pt x="525" y="14"/>
                  <a:pt x="525" y="14"/>
                  <a:pt x="525" y="14"/>
                </a:cubicBezTo>
                <a:cubicBezTo>
                  <a:pt x="525" y="13"/>
                  <a:pt x="525" y="13"/>
                  <a:pt x="525" y="12"/>
                </a:cubicBezTo>
                <a:cubicBezTo>
                  <a:pt x="525" y="5"/>
                  <a:pt x="520" y="0"/>
                  <a:pt x="512" y="0"/>
                </a:cubicBezTo>
                <a:cubicBezTo>
                  <a:pt x="505" y="0"/>
                  <a:pt x="500" y="5"/>
                  <a:pt x="500" y="12"/>
                </a:cubicBezTo>
                <a:cubicBezTo>
                  <a:pt x="500" y="19"/>
                  <a:pt x="505" y="25"/>
                  <a:pt x="512" y="25"/>
                </a:cubicBezTo>
                <a:cubicBezTo>
                  <a:pt x="517" y="25"/>
                  <a:pt x="522" y="22"/>
                  <a:pt x="524" y="18"/>
                </a:cubicBezTo>
                <a:cubicBezTo>
                  <a:pt x="1073" y="412"/>
                  <a:pt x="1073" y="412"/>
                  <a:pt x="1073" y="412"/>
                </a:cubicBezTo>
                <a:cubicBezTo>
                  <a:pt x="1073" y="412"/>
                  <a:pt x="1073" y="412"/>
                  <a:pt x="1073" y="413"/>
                </a:cubicBezTo>
                <a:cubicBezTo>
                  <a:pt x="793" y="272"/>
                  <a:pt x="793" y="272"/>
                  <a:pt x="793" y="272"/>
                </a:cubicBezTo>
                <a:cubicBezTo>
                  <a:pt x="793" y="271"/>
                  <a:pt x="794" y="269"/>
                  <a:pt x="794" y="267"/>
                </a:cubicBezTo>
                <a:cubicBezTo>
                  <a:pt x="794" y="260"/>
                  <a:pt x="788" y="255"/>
                  <a:pt x="781" y="255"/>
                </a:cubicBezTo>
                <a:cubicBezTo>
                  <a:pt x="776" y="255"/>
                  <a:pt x="772" y="257"/>
                  <a:pt x="770" y="261"/>
                </a:cubicBezTo>
                <a:cubicBezTo>
                  <a:pt x="544" y="153"/>
                  <a:pt x="544" y="153"/>
                  <a:pt x="544" y="153"/>
                </a:cubicBezTo>
                <a:cubicBezTo>
                  <a:pt x="545" y="152"/>
                  <a:pt x="546" y="150"/>
                  <a:pt x="546" y="148"/>
                </a:cubicBezTo>
                <a:cubicBezTo>
                  <a:pt x="546" y="141"/>
                  <a:pt x="540" y="135"/>
                  <a:pt x="533" y="135"/>
                </a:cubicBezTo>
                <a:cubicBezTo>
                  <a:pt x="526" y="135"/>
                  <a:pt x="520" y="141"/>
                  <a:pt x="520" y="148"/>
                </a:cubicBezTo>
                <a:cubicBezTo>
                  <a:pt x="520" y="151"/>
                  <a:pt x="521" y="153"/>
                  <a:pt x="523" y="155"/>
                </a:cubicBezTo>
                <a:cubicBezTo>
                  <a:pt x="258" y="446"/>
                  <a:pt x="258" y="446"/>
                  <a:pt x="258" y="446"/>
                </a:cubicBezTo>
                <a:cubicBezTo>
                  <a:pt x="535" y="108"/>
                  <a:pt x="535" y="108"/>
                  <a:pt x="535" y="108"/>
                </a:cubicBezTo>
                <a:cubicBezTo>
                  <a:pt x="537" y="110"/>
                  <a:pt x="540" y="111"/>
                  <a:pt x="543" y="111"/>
                </a:cubicBezTo>
                <a:cubicBezTo>
                  <a:pt x="550" y="111"/>
                  <a:pt x="556" y="105"/>
                  <a:pt x="556" y="98"/>
                </a:cubicBezTo>
                <a:cubicBezTo>
                  <a:pt x="556" y="91"/>
                  <a:pt x="550" y="86"/>
                  <a:pt x="543" y="86"/>
                </a:cubicBezTo>
                <a:cubicBezTo>
                  <a:pt x="536" y="86"/>
                  <a:pt x="530" y="91"/>
                  <a:pt x="530" y="98"/>
                </a:cubicBezTo>
                <a:cubicBezTo>
                  <a:pt x="530" y="99"/>
                  <a:pt x="530" y="99"/>
                  <a:pt x="530" y="99"/>
                </a:cubicBezTo>
                <a:cubicBezTo>
                  <a:pt x="250" y="134"/>
                  <a:pt x="250" y="134"/>
                  <a:pt x="250" y="134"/>
                </a:cubicBezTo>
                <a:cubicBezTo>
                  <a:pt x="249" y="128"/>
                  <a:pt x="243" y="123"/>
                  <a:pt x="237" y="123"/>
                </a:cubicBezTo>
                <a:cubicBezTo>
                  <a:pt x="230" y="123"/>
                  <a:pt x="224" y="129"/>
                  <a:pt x="224" y="136"/>
                </a:cubicBezTo>
                <a:cubicBezTo>
                  <a:pt x="224" y="139"/>
                  <a:pt x="225" y="141"/>
                  <a:pt x="226" y="143"/>
                </a:cubicBezTo>
                <a:cubicBezTo>
                  <a:pt x="5" y="304"/>
                  <a:pt x="5" y="304"/>
                  <a:pt x="5" y="304"/>
                </a:cubicBezTo>
                <a:cubicBezTo>
                  <a:pt x="3" y="305"/>
                  <a:pt x="3" y="305"/>
                  <a:pt x="3" y="305"/>
                </a:cubicBezTo>
                <a:cubicBezTo>
                  <a:pt x="4" y="305"/>
                  <a:pt x="4" y="305"/>
                  <a:pt x="4" y="305"/>
                </a:cubicBezTo>
                <a:cubicBezTo>
                  <a:pt x="0" y="308"/>
                  <a:pt x="0" y="308"/>
                  <a:pt x="0" y="308"/>
                </a:cubicBezTo>
                <a:cubicBezTo>
                  <a:pt x="5" y="306"/>
                  <a:pt x="5" y="306"/>
                  <a:pt x="5" y="306"/>
                </a:cubicBezTo>
                <a:cubicBezTo>
                  <a:pt x="74" y="351"/>
                  <a:pt x="74" y="351"/>
                  <a:pt x="74" y="351"/>
                </a:cubicBezTo>
                <a:cubicBezTo>
                  <a:pt x="4" y="443"/>
                  <a:pt x="4" y="443"/>
                  <a:pt x="4" y="443"/>
                </a:cubicBezTo>
                <a:cubicBezTo>
                  <a:pt x="6" y="444"/>
                  <a:pt x="6" y="444"/>
                  <a:pt x="6" y="444"/>
                </a:cubicBezTo>
                <a:cubicBezTo>
                  <a:pt x="75" y="352"/>
                  <a:pt x="75" y="352"/>
                  <a:pt x="75" y="352"/>
                </a:cubicBezTo>
                <a:cubicBezTo>
                  <a:pt x="233" y="455"/>
                  <a:pt x="233" y="455"/>
                  <a:pt x="233" y="455"/>
                </a:cubicBezTo>
                <a:cubicBezTo>
                  <a:pt x="232" y="457"/>
                  <a:pt x="231" y="460"/>
                  <a:pt x="231" y="462"/>
                </a:cubicBezTo>
                <a:cubicBezTo>
                  <a:pt x="231" y="469"/>
                  <a:pt x="237" y="475"/>
                  <a:pt x="244" y="475"/>
                </a:cubicBezTo>
                <a:cubicBezTo>
                  <a:pt x="246" y="475"/>
                  <a:pt x="248" y="474"/>
                  <a:pt x="250" y="473"/>
                </a:cubicBezTo>
                <a:cubicBezTo>
                  <a:pt x="460" y="808"/>
                  <a:pt x="460" y="808"/>
                  <a:pt x="460" y="808"/>
                </a:cubicBezTo>
                <a:cubicBezTo>
                  <a:pt x="456" y="810"/>
                  <a:pt x="454" y="814"/>
                  <a:pt x="454" y="818"/>
                </a:cubicBezTo>
                <a:cubicBezTo>
                  <a:pt x="454" y="825"/>
                  <a:pt x="460" y="831"/>
                  <a:pt x="467" y="831"/>
                </a:cubicBezTo>
                <a:cubicBezTo>
                  <a:pt x="474" y="831"/>
                  <a:pt x="480" y="825"/>
                  <a:pt x="480" y="818"/>
                </a:cubicBezTo>
                <a:cubicBezTo>
                  <a:pt x="480" y="813"/>
                  <a:pt x="477" y="809"/>
                  <a:pt x="474" y="807"/>
                </a:cubicBezTo>
                <a:cubicBezTo>
                  <a:pt x="556" y="650"/>
                  <a:pt x="556" y="650"/>
                  <a:pt x="556" y="650"/>
                </a:cubicBezTo>
                <a:cubicBezTo>
                  <a:pt x="558" y="650"/>
                  <a:pt x="560" y="651"/>
                  <a:pt x="562" y="651"/>
                </a:cubicBezTo>
                <a:cubicBezTo>
                  <a:pt x="569" y="651"/>
                  <a:pt x="574" y="645"/>
                  <a:pt x="574" y="638"/>
                </a:cubicBezTo>
                <a:cubicBezTo>
                  <a:pt x="574" y="637"/>
                  <a:pt x="574" y="635"/>
                  <a:pt x="574" y="634"/>
                </a:cubicBezTo>
                <a:cubicBezTo>
                  <a:pt x="591" y="627"/>
                  <a:pt x="591" y="627"/>
                  <a:pt x="591" y="627"/>
                </a:cubicBezTo>
                <a:cubicBezTo>
                  <a:pt x="810" y="730"/>
                  <a:pt x="810" y="730"/>
                  <a:pt x="810" y="730"/>
                </a:cubicBezTo>
                <a:cubicBezTo>
                  <a:pt x="809" y="731"/>
                  <a:pt x="809" y="732"/>
                  <a:pt x="809" y="733"/>
                </a:cubicBezTo>
                <a:cubicBezTo>
                  <a:pt x="809" y="737"/>
                  <a:pt x="811" y="741"/>
                  <a:pt x="814" y="743"/>
                </a:cubicBezTo>
                <a:cubicBezTo>
                  <a:pt x="662" y="936"/>
                  <a:pt x="662" y="936"/>
                  <a:pt x="662" y="936"/>
                </a:cubicBezTo>
                <a:cubicBezTo>
                  <a:pt x="661" y="937"/>
                  <a:pt x="661" y="937"/>
                  <a:pt x="661" y="937"/>
                </a:cubicBezTo>
                <a:cubicBezTo>
                  <a:pt x="1319" y="937"/>
                  <a:pt x="1319" y="937"/>
                  <a:pt x="1319" y="937"/>
                </a:cubicBezTo>
                <a:cubicBezTo>
                  <a:pt x="1320" y="938"/>
                  <a:pt x="1320" y="938"/>
                  <a:pt x="1320" y="938"/>
                </a:cubicBezTo>
                <a:lnTo>
                  <a:pt x="1320" y="937"/>
                </a:lnTo>
                <a:close/>
                <a:moveTo>
                  <a:pt x="1318" y="934"/>
                </a:moveTo>
                <a:cubicBezTo>
                  <a:pt x="1197" y="808"/>
                  <a:pt x="1197" y="808"/>
                  <a:pt x="1197" y="808"/>
                </a:cubicBezTo>
                <a:cubicBezTo>
                  <a:pt x="1199" y="806"/>
                  <a:pt x="1200" y="803"/>
                  <a:pt x="1200" y="800"/>
                </a:cubicBezTo>
                <a:cubicBezTo>
                  <a:pt x="1200" y="795"/>
                  <a:pt x="1197" y="790"/>
                  <a:pt x="1192" y="788"/>
                </a:cubicBezTo>
                <a:cubicBezTo>
                  <a:pt x="1283" y="453"/>
                  <a:pt x="1283" y="453"/>
                  <a:pt x="1283" y="453"/>
                </a:cubicBezTo>
                <a:cubicBezTo>
                  <a:pt x="1283" y="454"/>
                  <a:pt x="1284" y="454"/>
                  <a:pt x="1285" y="454"/>
                </a:cubicBezTo>
                <a:cubicBezTo>
                  <a:pt x="1285" y="454"/>
                  <a:pt x="1285" y="454"/>
                  <a:pt x="1285" y="454"/>
                </a:cubicBezTo>
                <a:lnTo>
                  <a:pt x="1318" y="934"/>
                </a:lnTo>
                <a:close/>
                <a:moveTo>
                  <a:pt x="1275" y="448"/>
                </a:moveTo>
                <a:cubicBezTo>
                  <a:pt x="1276" y="451"/>
                  <a:pt x="1278" y="452"/>
                  <a:pt x="1281" y="453"/>
                </a:cubicBezTo>
                <a:cubicBezTo>
                  <a:pt x="1190" y="788"/>
                  <a:pt x="1190" y="788"/>
                  <a:pt x="1190" y="788"/>
                </a:cubicBezTo>
                <a:cubicBezTo>
                  <a:pt x="1189" y="787"/>
                  <a:pt x="1188" y="787"/>
                  <a:pt x="1187" y="787"/>
                </a:cubicBezTo>
                <a:cubicBezTo>
                  <a:pt x="1181" y="787"/>
                  <a:pt x="1176" y="791"/>
                  <a:pt x="1175" y="797"/>
                </a:cubicBezTo>
                <a:cubicBezTo>
                  <a:pt x="834" y="736"/>
                  <a:pt x="834" y="736"/>
                  <a:pt x="834" y="736"/>
                </a:cubicBezTo>
                <a:cubicBezTo>
                  <a:pt x="835" y="735"/>
                  <a:pt x="835" y="734"/>
                  <a:pt x="835" y="733"/>
                </a:cubicBezTo>
                <a:cubicBezTo>
                  <a:pt x="835" y="731"/>
                  <a:pt x="834" y="730"/>
                  <a:pt x="834" y="728"/>
                </a:cubicBezTo>
                <a:lnTo>
                  <a:pt x="1275" y="448"/>
                </a:lnTo>
                <a:close/>
                <a:moveTo>
                  <a:pt x="256" y="459"/>
                </a:moveTo>
                <a:cubicBezTo>
                  <a:pt x="552" y="351"/>
                  <a:pt x="552" y="351"/>
                  <a:pt x="552" y="351"/>
                </a:cubicBezTo>
                <a:cubicBezTo>
                  <a:pt x="769" y="272"/>
                  <a:pt x="769" y="272"/>
                  <a:pt x="769" y="272"/>
                </a:cubicBezTo>
                <a:cubicBezTo>
                  <a:pt x="770" y="275"/>
                  <a:pt x="772" y="277"/>
                  <a:pt x="774" y="278"/>
                </a:cubicBezTo>
                <a:cubicBezTo>
                  <a:pt x="660" y="470"/>
                  <a:pt x="660" y="470"/>
                  <a:pt x="660" y="470"/>
                </a:cubicBezTo>
                <a:cubicBezTo>
                  <a:pt x="480" y="492"/>
                  <a:pt x="480" y="492"/>
                  <a:pt x="480" y="492"/>
                </a:cubicBezTo>
                <a:cubicBezTo>
                  <a:pt x="479" y="486"/>
                  <a:pt x="473" y="481"/>
                  <a:pt x="467" y="481"/>
                </a:cubicBezTo>
                <a:cubicBezTo>
                  <a:pt x="460" y="481"/>
                  <a:pt x="454" y="487"/>
                  <a:pt x="454" y="494"/>
                </a:cubicBezTo>
                <a:cubicBezTo>
                  <a:pt x="454" y="501"/>
                  <a:pt x="460" y="507"/>
                  <a:pt x="467" y="507"/>
                </a:cubicBezTo>
                <a:cubicBezTo>
                  <a:pt x="471" y="507"/>
                  <a:pt x="475" y="505"/>
                  <a:pt x="477" y="502"/>
                </a:cubicBezTo>
                <a:cubicBezTo>
                  <a:pt x="594" y="581"/>
                  <a:pt x="594" y="581"/>
                  <a:pt x="594" y="581"/>
                </a:cubicBezTo>
                <a:cubicBezTo>
                  <a:pt x="573" y="617"/>
                  <a:pt x="573" y="617"/>
                  <a:pt x="573" y="617"/>
                </a:cubicBezTo>
                <a:cubicBezTo>
                  <a:pt x="256" y="467"/>
                  <a:pt x="256" y="467"/>
                  <a:pt x="256" y="467"/>
                </a:cubicBezTo>
                <a:cubicBezTo>
                  <a:pt x="256" y="465"/>
                  <a:pt x="257" y="464"/>
                  <a:pt x="257" y="462"/>
                </a:cubicBezTo>
                <a:cubicBezTo>
                  <a:pt x="257" y="461"/>
                  <a:pt x="256" y="460"/>
                  <a:pt x="256" y="459"/>
                </a:cubicBezTo>
                <a:close/>
                <a:moveTo>
                  <a:pt x="595" y="580"/>
                </a:moveTo>
                <a:cubicBezTo>
                  <a:pt x="478" y="501"/>
                  <a:pt x="478" y="501"/>
                  <a:pt x="478" y="501"/>
                </a:cubicBezTo>
                <a:cubicBezTo>
                  <a:pt x="479" y="499"/>
                  <a:pt x="480" y="496"/>
                  <a:pt x="480" y="494"/>
                </a:cubicBezTo>
                <a:cubicBezTo>
                  <a:pt x="480" y="494"/>
                  <a:pt x="480" y="494"/>
                  <a:pt x="480" y="493"/>
                </a:cubicBezTo>
                <a:cubicBezTo>
                  <a:pt x="659" y="472"/>
                  <a:pt x="659" y="472"/>
                  <a:pt x="659" y="472"/>
                </a:cubicBezTo>
                <a:cubicBezTo>
                  <a:pt x="631" y="519"/>
                  <a:pt x="631" y="519"/>
                  <a:pt x="631" y="519"/>
                </a:cubicBezTo>
                <a:lnTo>
                  <a:pt x="595" y="580"/>
                </a:lnTo>
                <a:close/>
                <a:moveTo>
                  <a:pt x="596" y="582"/>
                </a:moveTo>
                <a:cubicBezTo>
                  <a:pt x="633" y="607"/>
                  <a:pt x="633" y="607"/>
                  <a:pt x="633" y="607"/>
                </a:cubicBezTo>
                <a:cubicBezTo>
                  <a:pt x="591" y="625"/>
                  <a:pt x="591" y="625"/>
                  <a:pt x="591" y="625"/>
                </a:cubicBezTo>
                <a:cubicBezTo>
                  <a:pt x="575" y="617"/>
                  <a:pt x="575" y="617"/>
                  <a:pt x="575" y="617"/>
                </a:cubicBezTo>
                <a:lnTo>
                  <a:pt x="596" y="582"/>
                </a:lnTo>
                <a:close/>
                <a:moveTo>
                  <a:pt x="596" y="581"/>
                </a:moveTo>
                <a:cubicBezTo>
                  <a:pt x="634" y="517"/>
                  <a:pt x="634" y="517"/>
                  <a:pt x="634" y="517"/>
                </a:cubicBezTo>
                <a:cubicBezTo>
                  <a:pt x="661" y="471"/>
                  <a:pt x="661" y="471"/>
                  <a:pt x="661" y="471"/>
                </a:cubicBezTo>
                <a:cubicBezTo>
                  <a:pt x="1074" y="422"/>
                  <a:pt x="1074" y="422"/>
                  <a:pt x="1074" y="422"/>
                </a:cubicBezTo>
                <a:cubicBezTo>
                  <a:pt x="1074" y="422"/>
                  <a:pt x="1074" y="423"/>
                  <a:pt x="1075" y="423"/>
                </a:cubicBezTo>
                <a:cubicBezTo>
                  <a:pt x="635" y="607"/>
                  <a:pt x="635" y="607"/>
                  <a:pt x="635" y="607"/>
                </a:cubicBezTo>
                <a:lnTo>
                  <a:pt x="596" y="581"/>
                </a:lnTo>
                <a:close/>
                <a:moveTo>
                  <a:pt x="1076" y="424"/>
                </a:moveTo>
                <a:cubicBezTo>
                  <a:pt x="1076" y="425"/>
                  <a:pt x="1077" y="426"/>
                  <a:pt x="1078" y="427"/>
                </a:cubicBezTo>
                <a:cubicBezTo>
                  <a:pt x="839" y="713"/>
                  <a:pt x="839" y="713"/>
                  <a:pt x="839" y="713"/>
                </a:cubicBezTo>
                <a:cubicBezTo>
                  <a:pt x="830" y="724"/>
                  <a:pt x="830" y="724"/>
                  <a:pt x="830" y="724"/>
                </a:cubicBezTo>
                <a:cubicBezTo>
                  <a:pt x="828" y="722"/>
                  <a:pt x="825" y="720"/>
                  <a:pt x="822" y="720"/>
                </a:cubicBezTo>
                <a:cubicBezTo>
                  <a:pt x="817" y="720"/>
                  <a:pt x="813" y="723"/>
                  <a:pt x="811" y="726"/>
                </a:cubicBezTo>
                <a:cubicBezTo>
                  <a:pt x="636" y="608"/>
                  <a:pt x="636" y="608"/>
                  <a:pt x="636" y="608"/>
                </a:cubicBezTo>
                <a:lnTo>
                  <a:pt x="1076" y="424"/>
                </a:lnTo>
                <a:close/>
                <a:moveTo>
                  <a:pt x="524" y="17"/>
                </a:moveTo>
                <a:cubicBezTo>
                  <a:pt x="525" y="16"/>
                  <a:pt x="525" y="16"/>
                  <a:pt x="525" y="15"/>
                </a:cubicBezTo>
                <a:cubicBezTo>
                  <a:pt x="1073" y="178"/>
                  <a:pt x="1073" y="178"/>
                  <a:pt x="1073" y="178"/>
                </a:cubicBezTo>
                <a:cubicBezTo>
                  <a:pt x="1073" y="179"/>
                  <a:pt x="1072" y="180"/>
                  <a:pt x="1072" y="180"/>
                </a:cubicBezTo>
                <a:cubicBezTo>
                  <a:pt x="1072" y="186"/>
                  <a:pt x="1077" y="191"/>
                  <a:pt x="1082" y="193"/>
                </a:cubicBezTo>
                <a:cubicBezTo>
                  <a:pt x="1084" y="403"/>
                  <a:pt x="1084" y="403"/>
                  <a:pt x="1084" y="403"/>
                </a:cubicBezTo>
                <a:cubicBezTo>
                  <a:pt x="1080" y="403"/>
                  <a:pt x="1076" y="406"/>
                  <a:pt x="1074" y="410"/>
                </a:cubicBezTo>
                <a:lnTo>
                  <a:pt x="524" y="17"/>
                </a:lnTo>
                <a:close/>
                <a:moveTo>
                  <a:pt x="1073" y="414"/>
                </a:moveTo>
                <a:cubicBezTo>
                  <a:pt x="1073" y="415"/>
                  <a:pt x="1072" y="415"/>
                  <a:pt x="1072" y="416"/>
                </a:cubicBezTo>
                <a:cubicBezTo>
                  <a:pt x="1072" y="417"/>
                  <a:pt x="1073" y="419"/>
                  <a:pt x="1073" y="420"/>
                </a:cubicBezTo>
                <a:cubicBezTo>
                  <a:pt x="662" y="470"/>
                  <a:pt x="662" y="470"/>
                  <a:pt x="662" y="470"/>
                </a:cubicBezTo>
                <a:cubicBezTo>
                  <a:pt x="775" y="279"/>
                  <a:pt x="775" y="279"/>
                  <a:pt x="775" y="279"/>
                </a:cubicBezTo>
                <a:cubicBezTo>
                  <a:pt x="777" y="280"/>
                  <a:pt x="779" y="280"/>
                  <a:pt x="781" y="280"/>
                </a:cubicBezTo>
                <a:cubicBezTo>
                  <a:pt x="786" y="280"/>
                  <a:pt x="790" y="278"/>
                  <a:pt x="792" y="274"/>
                </a:cubicBezTo>
                <a:lnTo>
                  <a:pt x="1073" y="414"/>
                </a:lnTo>
                <a:close/>
                <a:moveTo>
                  <a:pt x="533" y="161"/>
                </a:moveTo>
                <a:cubicBezTo>
                  <a:pt x="537" y="161"/>
                  <a:pt x="541" y="158"/>
                  <a:pt x="543" y="155"/>
                </a:cubicBezTo>
                <a:cubicBezTo>
                  <a:pt x="769" y="263"/>
                  <a:pt x="769" y="263"/>
                  <a:pt x="769" y="263"/>
                </a:cubicBezTo>
                <a:cubicBezTo>
                  <a:pt x="768" y="264"/>
                  <a:pt x="768" y="266"/>
                  <a:pt x="768" y="267"/>
                </a:cubicBezTo>
                <a:cubicBezTo>
                  <a:pt x="768" y="269"/>
                  <a:pt x="768" y="270"/>
                  <a:pt x="769" y="271"/>
                </a:cubicBezTo>
                <a:cubicBezTo>
                  <a:pt x="550" y="350"/>
                  <a:pt x="550" y="350"/>
                  <a:pt x="550" y="350"/>
                </a:cubicBezTo>
                <a:cubicBezTo>
                  <a:pt x="255" y="457"/>
                  <a:pt x="255" y="457"/>
                  <a:pt x="255" y="457"/>
                </a:cubicBezTo>
                <a:cubicBezTo>
                  <a:pt x="255" y="456"/>
                  <a:pt x="254" y="454"/>
                  <a:pt x="253" y="453"/>
                </a:cubicBezTo>
                <a:cubicBezTo>
                  <a:pt x="524" y="157"/>
                  <a:pt x="524" y="157"/>
                  <a:pt x="524" y="157"/>
                </a:cubicBezTo>
                <a:cubicBezTo>
                  <a:pt x="526" y="159"/>
                  <a:pt x="529" y="161"/>
                  <a:pt x="533" y="161"/>
                </a:cubicBezTo>
                <a:close/>
                <a:moveTo>
                  <a:pt x="530" y="101"/>
                </a:moveTo>
                <a:cubicBezTo>
                  <a:pt x="530" y="101"/>
                  <a:pt x="531" y="102"/>
                  <a:pt x="531" y="102"/>
                </a:cubicBezTo>
                <a:cubicBezTo>
                  <a:pt x="316" y="185"/>
                  <a:pt x="316" y="185"/>
                  <a:pt x="316" y="185"/>
                </a:cubicBezTo>
                <a:cubicBezTo>
                  <a:pt x="154" y="247"/>
                  <a:pt x="154" y="247"/>
                  <a:pt x="154" y="247"/>
                </a:cubicBezTo>
                <a:cubicBezTo>
                  <a:pt x="230" y="147"/>
                  <a:pt x="230" y="147"/>
                  <a:pt x="230" y="147"/>
                </a:cubicBezTo>
                <a:cubicBezTo>
                  <a:pt x="232" y="148"/>
                  <a:pt x="234" y="149"/>
                  <a:pt x="237" y="149"/>
                </a:cubicBezTo>
                <a:cubicBezTo>
                  <a:pt x="244" y="149"/>
                  <a:pt x="250" y="143"/>
                  <a:pt x="250" y="136"/>
                </a:cubicBezTo>
                <a:cubicBezTo>
                  <a:pt x="250" y="136"/>
                  <a:pt x="250" y="135"/>
                  <a:pt x="250" y="135"/>
                </a:cubicBezTo>
                <a:lnTo>
                  <a:pt x="530" y="101"/>
                </a:lnTo>
                <a:close/>
                <a:moveTo>
                  <a:pt x="227" y="144"/>
                </a:moveTo>
                <a:cubicBezTo>
                  <a:pt x="228" y="145"/>
                  <a:pt x="228" y="145"/>
                  <a:pt x="229" y="146"/>
                </a:cubicBezTo>
                <a:cubicBezTo>
                  <a:pt x="151" y="248"/>
                  <a:pt x="151" y="248"/>
                  <a:pt x="151" y="248"/>
                </a:cubicBezTo>
                <a:cubicBezTo>
                  <a:pt x="11" y="302"/>
                  <a:pt x="11" y="302"/>
                  <a:pt x="11" y="302"/>
                </a:cubicBezTo>
                <a:lnTo>
                  <a:pt x="227" y="144"/>
                </a:lnTo>
                <a:close/>
                <a:moveTo>
                  <a:pt x="7" y="305"/>
                </a:moveTo>
                <a:cubicBezTo>
                  <a:pt x="150" y="250"/>
                  <a:pt x="150" y="250"/>
                  <a:pt x="150" y="250"/>
                </a:cubicBezTo>
                <a:cubicBezTo>
                  <a:pt x="75" y="350"/>
                  <a:pt x="75" y="350"/>
                  <a:pt x="75" y="350"/>
                </a:cubicBezTo>
                <a:lnTo>
                  <a:pt x="7" y="305"/>
                </a:lnTo>
                <a:close/>
                <a:moveTo>
                  <a:pt x="76" y="351"/>
                </a:moveTo>
                <a:cubicBezTo>
                  <a:pt x="152" y="249"/>
                  <a:pt x="152" y="249"/>
                  <a:pt x="152" y="249"/>
                </a:cubicBezTo>
                <a:cubicBezTo>
                  <a:pt x="320" y="185"/>
                  <a:pt x="320" y="185"/>
                  <a:pt x="320" y="185"/>
                </a:cubicBezTo>
                <a:cubicBezTo>
                  <a:pt x="531" y="104"/>
                  <a:pt x="531" y="104"/>
                  <a:pt x="531" y="104"/>
                </a:cubicBezTo>
                <a:cubicBezTo>
                  <a:pt x="532" y="105"/>
                  <a:pt x="533" y="106"/>
                  <a:pt x="534" y="107"/>
                </a:cubicBezTo>
                <a:cubicBezTo>
                  <a:pt x="251" y="452"/>
                  <a:pt x="251" y="452"/>
                  <a:pt x="251" y="452"/>
                </a:cubicBezTo>
                <a:cubicBezTo>
                  <a:pt x="249" y="450"/>
                  <a:pt x="247" y="449"/>
                  <a:pt x="244" y="449"/>
                </a:cubicBezTo>
                <a:cubicBezTo>
                  <a:pt x="240" y="449"/>
                  <a:pt x="236" y="451"/>
                  <a:pt x="234" y="454"/>
                </a:cubicBezTo>
                <a:lnTo>
                  <a:pt x="76" y="351"/>
                </a:lnTo>
                <a:close/>
                <a:moveTo>
                  <a:pt x="472" y="806"/>
                </a:moveTo>
                <a:cubicBezTo>
                  <a:pt x="471" y="806"/>
                  <a:pt x="469" y="805"/>
                  <a:pt x="467" y="805"/>
                </a:cubicBezTo>
                <a:cubicBezTo>
                  <a:pt x="465" y="805"/>
                  <a:pt x="463" y="806"/>
                  <a:pt x="461" y="807"/>
                </a:cubicBezTo>
                <a:cubicBezTo>
                  <a:pt x="251" y="472"/>
                  <a:pt x="251" y="472"/>
                  <a:pt x="251" y="472"/>
                </a:cubicBezTo>
                <a:cubicBezTo>
                  <a:pt x="253" y="471"/>
                  <a:pt x="254" y="470"/>
                  <a:pt x="255" y="468"/>
                </a:cubicBezTo>
                <a:cubicBezTo>
                  <a:pt x="573" y="618"/>
                  <a:pt x="573" y="618"/>
                  <a:pt x="573" y="618"/>
                </a:cubicBezTo>
                <a:cubicBezTo>
                  <a:pt x="567" y="627"/>
                  <a:pt x="567" y="627"/>
                  <a:pt x="567" y="627"/>
                </a:cubicBezTo>
                <a:cubicBezTo>
                  <a:pt x="566" y="626"/>
                  <a:pt x="564" y="625"/>
                  <a:pt x="562" y="625"/>
                </a:cubicBezTo>
                <a:cubicBezTo>
                  <a:pt x="555" y="625"/>
                  <a:pt x="549" y="631"/>
                  <a:pt x="549" y="638"/>
                </a:cubicBezTo>
                <a:cubicBezTo>
                  <a:pt x="549" y="643"/>
                  <a:pt x="551" y="647"/>
                  <a:pt x="555" y="649"/>
                </a:cubicBezTo>
                <a:lnTo>
                  <a:pt x="472" y="806"/>
                </a:lnTo>
                <a:close/>
                <a:moveTo>
                  <a:pt x="573" y="632"/>
                </a:moveTo>
                <a:cubicBezTo>
                  <a:pt x="572" y="630"/>
                  <a:pt x="571" y="629"/>
                  <a:pt x="569" y="627"/>
                </a:cubicBezTo>
                <a:cubicBezTo>
                  <a:pt x="574" y="619"/>
                  <a:pt x="574" y="619"/>
                  <a:pt x="574" y="619"/>
                </a:cubicBezTo>
                <a:cubicBezTo>
                  <a:pt x="589" y="626"/>
                  <a:pt x="589" y="626"/>
                  <a:pt x="589" y="626"/>
                </a:cubicBezTo>
                <a:lnTo>
                  <a:pt x="573" y="632"/>
                </a:lnTo>
                <a:close/>
                <a:moveTo>
                  <a:pt x="593" y="626"/>
                </a:moveTo>
                <a:cubicBezTo>
                  <a:pt x="634" y="608"/>
                  <a:pt x="634" y="608"/>
                  <a:pt x="634" y="608"/>
                </a:cubicBezTo>
                <a:cubicBezTo>
                  <a:pt x="810" y="728"/>
                  <a:pt x="810" y="728"/>
                  <a:pt x="810" y="728"/>
                </a:cubicBezTo>
                <a:cubicBezTo>
                  <a:pt x="810" y="728"/>
                  <a:pt x="810" y="728"/>
                  <a:pt x="810" y="728"/>
                </a:cubicBezTo>
                <a:lnTo>
                  <a:pt x="593" y="626"/>
                </a:lnTo>
                <a:close/>
                <a:moveTo>
                  <a:pt x="664" y="935"/>
                </a:moveTo>
                <a:cubicBezTo>
                  <a:pt x="815" y="744"/>
                  <a:pt x="815" y="744"/>
                  <a:pt x="815" y="744"/>
                </a:cubicBezTo>
                <a:cubicBezTo>
                  <a:pt x="817" y="745"/>
                  <a:pt x="819" y="746"/>
                  <a:pt x="822" y="746"/>
                </a:cubicBezTo>
                <a:cubicBezTo>
                  <a:pt x="827" y="746"/>
                  <a:pt x="831" y="744"/>
                  <a:pt x="833" y="740"/>
                </a:cubicBezTo>
                <a:cubicBezTo>
                  <a:pt x="1315" y="935"/>
                  <a:pt x="1315" y="935"/>
                  <a:pt x="1315" y="935"/>
                </a:cubicBezTo>
                <a:lnTo>
                  <a:pt x="664" y="935"/>
                </a:lnTo>
                <a:close/>
                <a:moveTo>
                  <a:pt x="833" y="739"/>
                </a:moveTo>
                <a:cubicBezTo>
                  <a:pt x="834" y="738"/>
                  <a:pt x="834" y="738"/>
                  <a:pt x="834" y="738"/>
                </a:cubicBezTo>
                <a:cubicBezTo>
                  <a:pt x="1175" y="798"/>
                  <a:pt x="1175" y="798"/>
                  <a:pt x="1175" y="798"/>
                </a:cubicBezTo>
                <a:cubicBezTo>
                  <a:pt x="1175" y="799"/>
                  <a:pt x="1174" y="799"/>
                  <a:pt x="1174" y="800"/>
                </a:cubicBezTo>
                <a:cubicBezTo>
                  <a:pt x="1174" y="807"/>
                  <a:pt x="1180" y="813"/>
                  <a:pt x="1187" y="813"/>
                </a:cubicBezTo>
                <a:cubicBezTo>
                  <a:pt x="1191" y="813"/>
                  <a:pt x="1193" y="812"/>
                  <a:pt x="1196" y="809"/>
                </a:cubicBezTo>
                <a:cubicBezTo>
                  <a:pt x="1316" y="934"/>
                  <a:pt x="1316" y="934"/>
                  <a:pt x="1316" y="934"/>
                </a:cubicBezTo>
                <a:lnTo>
                  <a:pt x="833" y="739"/>
                </a:lnTo>
                <a:close/>
              </a:path>
            </a:pathLst>
          </a:custGeom>
          <a:solidFill>
            <a:schemeClr val="tx1">
              <a:lumMod val="75000"/>
              <a:alpha val="4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id-ID">
              <a:latin typeface="+mn-ea"/>
            </a:endParaRPr>
          </a:p>
        </p:txBody>
      </p:sp>
      <p:sp>
        <p:nvSpPr>
          <p:cNvPr id="18" name="Oval 4"/>
          <p:cNvSpPr/>
          <p:nvPr/>
        </p:nvSpPr>
        <p:spPr>
          <a:xfrm>
            <a:off x="3864215" y="1343806"/>
            <a:ext cx="1415570" cy="1415570"/>
          </a:xfrm>
          <a:prstGeom prst="ellipse">
            <a:avLst/>
          </a:prstGeom>
          <a:solidFill>
            <a:schemeClr val="bg1">
              <a:alpha val="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>
                <a:solidFill>
                  <a:schemeClr val="tx1">
                    <a:lumMod val="75000"/>
                  </a:schemeClr>
                </a:solidFill>
                <a:latin typeface="ITC Avant Garde Std Md" panose="020B0602020202020204" pitchFamily="34" charset="0"/>
                <a:ea typeface="造字工房悦圆演示版常规体" pitchFamily="50" charset="-122"/>
              </a:rPr>
              <a:t>5</a:t>
            </a:r>
            <a:endParaRPr lang="id-ID" sz="5400" dirty="0">
              <a:solidFill>
                <a:schemeClr val="tx1">
                  <a:lumMod val="75000"/>
                </a:schemeClr>
              </a:solidFill>
              <a:latin typeface="ITC Avant Garde Std Md" panose="020B0602020202020204" pitchFamily="34" charset="0"/>
              <a:ea typeface="造字工房悦圆演示版常规体" pitchFamily="50" charset="-122"/>
            </a:endParaRPr>
          </a:p>
        </p:txBody>
      </p:sp>
      <p:sp>
        <p:nvSpPr>
          <p:cNvPr id="20" name="AutoShape 2"/>
          <p:cNvSpPr/>
          <p:nvPr/>
        </p:nvSpPr>
        <p:spPr bwMode="auto">
          <a:xfrm>
            <a:off x="2694876" y="2820638"/>
            <a:ext cx="3682786" cy="54292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14288" tIns="14288" rIns="14288" bIns="14288" anchor="ctr"/>
          <a:lstStyle/>
          <a:p>
            <a:pPr algn="ctr">
              <a:defRPr/>
            </a:pPr>
            <a:r>
              <a:rPr lang="en-US" altLang="zh-CN" sz="2400" b="1" dirty="0">
                <a:solidFill>
                  <a:schemeClr val="tx1">
                    <a:lumMod val="75000"/>
                  </a:schemeClr>
                </a:solidFill>
                <a:latin typeface="Raleway Regular"/>
                <a:cs typeface="Raleway Regular"/>
              </a:rPr>
              <a:t>Results</a:t>
            </a:r>
            <a:endParaRPr lang="es-ES" sz="2400" b="1" dirty="0">
              <a:solidFill>
                <a:schemeClr val="tx1">
                  <a:lumMod val="75000"/>
                </a:schemeClr>
              </a:solidFill>
              <a:latin typeface="Raleway Regular"/>
              <a:cs typeface="Raleway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302647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7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18" grpId="0" animBg="1"/>
      <p:bldP spid="2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/>
          <p:cNvSpPr/>
          <p:nvPr/>
        </p:nvSpPr>
        <p:spPr>
          <a:xfrm>
            <a:off x="0" y="902508"/>
            <a:ext cx="9144000" cy="3295403"/>
          </a:xfrm>
          <a:prstGeom prst="rect">
            <a:avLst/>
          </a:prstGeom>
          <a:solidFill>
            <a:srgbClr val="F3E4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72"/>
          <p:cNvSpPr>
            <a:spLocks noEditPoints="1"/>
          </p:cNvSpPr>
          <p:nvPr/>
        </p:nvSpPr>
        <p:spPr bwMode="auto">
          <a:xfrm>
            <a:off x="2498472" y="1196658"/>
            <a:ext cx="3812120" cy="2707105"/>
          </a:xfrm>
          <a:custGeom>
            <a:avLst/>
            <a:gdLst>
              <a:gd name="T0" fmla="*/ 1287 w 1323"/>
              <a:gd name="T1" fmla="*/ 453 h 938"/>
              <a:gd name="T2" fmla="*/ 1274 w 1323"/>
              <a:gd name="T3" fmla="*/ 447 h 938"/>
              <a:gd name="T4" fmla="*/ 1080 w 1323"/>
              <a:gd name="T5" fmla="*/ 427 h 938"/>
              <a:gd name="T6" fmla="*/ 1084 w 1323"/>
              <a:gd name="T7" fmla="*/ 193 h 938"/>
              <a:gd name="T8" fmla="*/ 1242 w 1323"/>
              <a:gd name="T9" fmla="*/ 26 h 938"/>
              <a:gd name="T10" fmla="*/ 1238 w 1323"/>
              <a:gd name="T11" fmla="*/ 17 h 938"/>
              <a:gd name="T12" fmla="*/ 1073 w 1323"/>
              <a:gd name="T13" fmla="*/ 177 h 938"/>
              <a:gd name="T14" fmla="*/ 500 w 1323"/>
              <a:gd name="T15" fmla="*/ 12 h 938"/>
              <a:gd name="T16" fmla="*/ 1073 w 1323"/>
              <a:gd name="T17" fmla="*/ 413 h 938"/>
              <a:gd name="T18" fmla="*/ 770 w 1323"/>
              <a:gd name="T19" fmla="*/ 261 h 938"/>
              <a:gd name="T20" fmla="*/ 520 w 1323"/>
              <a:gd name="T21" fmla="*/ 148 h 938"/>
              <a:gd name="T22" fmla="*/ 543 w 1323"/>
              <a:gd name="T23" fmla="*/ 111 h 938"/>
              <a:gd name="T24" fmla="*/ 530 w 1323"/>
              <a:gd name="T25" fmla="*/ 99 h 938"/>
              <a:gd name="T26" fmla="*/ 226 w 1323"/>
              <a:gd name="T27" fmla="*/ 143 h 938"/>
              <a:gd name="T28" fmla="*/ 0 w 1323"/>
              <a:gd name="T29" fmla="*/ 308 h 938"/>
              <a:gd name="T30" fmla="*/ 6 w 1323"/>
              <a:gd name="T31" fmla="*/ 444 h 938"/>
              <a:gd name="T32" fmla="*/ 244 w 1323"/>
              <a:gd name="T33" fmla="*/ 475 h 938"/>
              <a:gd name="T34" fmla="*/ 467 w 1323"/>
              <a:gd name="T35" fmla="*/ 831 h 938"/>
              <a:gd name="T36" fmla="*/ 562 w 1323"/>
              <a:gd name="T37" fmla="*/ 651 h 938"/>
              <a:gd name="T38" fmla="*/ 810 w 1323"/>
              <a:gd name="T39" fmla="*/ 730 h 938"/>
              <a:gd name="T40" fmla="*/ 661 w 1323"/>
              <a:gd name="T41" fmla="*/ 937 h 938"/>
              <a:gd name="T42" fmla="*/ 1318 w 1323"/>
              <a:gd name="T43" fmla="*/ 934 h 938"/>
              <a:gd name="T44" fmla="*/ 1283 w 1323"/>
              <a:gd name="T45" fmla="*/ 453 h 938"/>
              <a:gd name="T46" fmla="*/ 1275 w 1323"/>
              <a:gd name="T47" fmla="*/ 448 h 938"/>
              <a:gd name="T48" fmla="*/ 1175 w 1323"/>
              <a:gd name="T49" fmla="*/ 797 h 938"/>
              <a:gd name="T50" fmla="*/ 1275 w 1323"/>
              <a:gd name="T51" fmla="*/ 448 h 938"/>
              <a:gd name="T52" fmla="*/ 774 w 1323"/>
              <a:gd name="T53" fmla="*/ 278 h 938"/>
              <a:gd name="T54" fmla="*/ 454 w 1323"/>
              <a:gd name="T55" fmla="*/ 494 h 938"/>
              <a:gd name="T56" fmla="*/ 573 w 1323"/>
              <a:gd name="T57" fmla="*/ 617 h 938"/>
              <a:gd name="T58" fmla="*/ 595 w 1323"/>
              <a:gd name="T59" fmla="*/ 580 h 938"/>
              <a:gd name="T60" fmla="*/ 659 w 1323"/>
              <a:gd name="T61" fmla="*/ 472 h 938"/>
              <a:gd name="T62" fmla="*/ 633 w 1323"/>
              <a:gd name="T63" fmla="*/ 607 h 938"/>
              <a:gd name="T64" fmla="*/ 596 w 1323"/>
              <a:gd name="T65" fmla="*/ 581 h 938"/>
              <a:gd name="T66" fmla="*/ 1075 w 1323"/>
              <a:gd name="T67" fmla="*/ 423 h 938"/>
              <a:gd name="T68" fmla="*/ 1078 w 1323"/>
              <a:gd name="T69" fmla="*/ 427 h 938"/>
              <a:gd name="T70" fmla="*/ 811 w 1323"/>
              <a:gd name="T71" fmla="*/ 726 h 938"/>
              <a:gd name="T72" fmla="*/ 525 w 1323"/>
              <a:gd name="T73" fmla="*/ 15 h 938"/>
              <a:gd name="T74" fmla="*/ 1084 w 1323"/>
              <a:gd name="T75" fmla="*/ 403 h 938"/>
              <a:gd name="T76" fmla="*/ 1072 w 1323"/>
              <a:gd name="T77" fmla="*/ 416 h 938"/>
              <a:gd name="T78" fmla="*/ 781 w 1323"/>
              <a:gd name="T79" fmla="*/ 280 h 938"/>
              <a:gd name="T80" fmla="*/ 543 w 1323"/>
              <a:gd name="T81" fmla="*/ 155 h 938"/>
              <a:gd name="T82" fmla="*/ 550 w 1323"/>
              <a:gd name="T83" fmla="*/ 350 h 938"/>
              <a:gd name="T84" fmla="*/ 533 w 1323"/>
              <a:gd name="T85" fmla="*/ 161 h 938"/>
              <a:gd name="T86" fmla="*/ 154 w 1323"/>
              <a:gd name="T87" fmla="*/ 247 h 938"/>
              <a:gd name="T88" fmla="*/ 250 w 1323"/>
              <a:gd name="T89" fmla="*/ 135 h 938"/>
              <a:gd name="T90" fmla="*/ 151 w 1323"/>
              <a:gd name="T91" fmla="*/ 248 h 938"/>
              <a:gd name="T92" fmla="*/ 150 w 1323"/>
              <a:gd name="T93" fmla="*/ 250 h 938"/>
              <a:gd name="T94" fmla="*/ 152 w 1323"/>
              <a:gd name="T95" fmla="*/ 249 h 938"/>
              <a:gd name="T96" fmla="*/ 251 w 1323"/>
              <a:gd name="T97" fmla="*/ 452 h 938"/>
              <a:gd name="T98" fmla="*/ 472 w 1323"/>
              <a:gd name="T99" fmla="*/ 806 h 938"/>
              <a:gd name="T100" fmla="*/ 255 w 1323"/>
              <a:gd name="T101" fmla="*/ 468 h 938"/>
              <a:gd name="T102" fmla="*/ 549 w 1323"/>
              <a:gd name="T103" fmla="*/ 638 h 938"/>
              <a:gd name="T104" fmla="*/ 569 w 1323"/>
              <a:gd name="T105" fmla="*/ 627 h 938"/>
              <a:gd name="T106" fmla="*/ 593 w 1323"/>
              <a:gd name="T107" fmla="*/ 626 h 938"/>
              <a:gd name="T108" fmla="*/ 593 w 1323"/>
              <a:gd name="T109" fmla="*/ 626 h 938"/>
              <a:gd name="T110" fmla="*/ 833 w 1323"/>
              <a:gd name="T111" fmla="*/ 740 h 938"/>
              <a:gd name="T112" fmla="*/ 834 w 1323"/>
              <a:gd name="T113" fmla="*/ 738 h 938"/>
              <a:gd name="T114" fmla="*/ 1196 w 1323"/>
              <a:gd name="T115" fmla="*/ 809 h 9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323" h="938">
                <a:moveTo>
                  <a:pt x="1320" y="937"/>
                </a:moveTo>
                <a:cubicBezTo>
                  <a:pt x="1323" y="937"/>
                  <a:pt x="1323" y="937"/>
                  <a:pt x="1323" y="937"/>
                </a:cubicBezTo>
                <a:cubicBezTo>
                  <a:pt x="1320" y="935"/>
                  <a:pt x="1320" y="935"/>
                  <a:pt x="1320" y="935"/>
                </a:cubicBezTo>
                <a:cubicBezTo>
                  <a:pt x="1287" y="453"/>
                  <a:pt x="1287" y="453"/>
                  <a:pt x="1287" y="453"/>
                </a:cubicBezTo>
                <a:cubicBezTo>
                  <a:pt x="1293" y="453"/>
                  <a:pt x="1298" y="447"/>
                  <a:pt x="1298" y="441"/>
                </a:cubicBezTo>
                <a:cubicBezTo>
                  <a:pt x="1298" y="434"/>
                  <a:pt x="1292" y="428"/>
                  <a:pt x="1285" y="428"/>
                </a:cubicBezTo>
                <a:cubicBezTo>
                  <a:pt x="1278" y="428"/>
                  <a:pt x="1272" y="434"/>
                  <a:pt x="1272" y="441"/>
                </a:cubicBezTo>
                <a:cubicBezTo>
                  <a:pt x="1272" y="443"/>
                  <a:pt x="1273" y="445"/>
                  <a:pt x="1274" y="447"/>
                </a:cubicBezTo>
                <a:cubicBezTo>
                  <a:pt x="833" y="727"/>
                  <a:pt x="833" y="727"/>
                  <a:pt x="833" y="727"/>
                </a:cubicBezTo>
                <a:cubicBezTo>
                  <a:pt x="832" y="726"/>
                  <a:pt x="832" y="725"/>
                  <a:pt x="831" y="725"/>
                </a:cubicBezTo>
                <a:cubicBezTo>
                  <a:pt x="837" y="717"/>
                  <a:pt x="837" y="717"/>
                  <a:pt x="837" y="717"/>
                </a:cubicBezTo>
                <a:cubicBezTo>
                  <a:pt x="1080" y="427"/>
                  <a:pt x="1080" y="427"/>
                  <a:pt x="1080" y="427"/>
                </a:cubicBezTo>
                <a:cubicBezTo>
                  <a:pt x="1081" y="428"/>
                  <a:pt x="1083" y="429"/>
                  <a:pt x="1085" y="429"/>
                </a:cubicBezTo>
                <a:cubicBezTo>
                  <a:pt x="1092" y="429"/>
                  <a:pt x="1098" y="423"/>
                  <a:pt x="1098" y="416"/>
                </a:cubicBezTo>
                <a:cubicBezTo>
                  <a:pt x="1098" y="409"/>
                  <a:pt x="1093" y="403"/>
                  <a:pt x="1086" y="403"/>
                </a:cubicBezTo>
                <a:cubicBezTo>
                  <a:pt x="1084" y="193"/>
                  <a:pt x="1084" y="193"/>
                  <a:pt x="1084" y="193"/>
                </a:cubicBezTo>
                <a:cubicBezTo>
                  <a:pt x="1084" y="193"/>
                  <a:pt x="1085" y="193"/>
                  <a:pt x="1085" y="193"/>
                </a:cubicBezTo>
                <a:cubicBezTo>
                  <a:pt x="1092" y="193"/>
                  <a:pt x="1098" y="187"/>
                  <a:pt x="1098" y="180"/>
                </a:cubicBezTo>
                <a:cubicBezTo>
                  <a:pt x="1098" y="177"/>
                  <a:pt x="1096" y="173"/>
                  <a:pt x="1094" y="171"/>
                </a:cubicBezTo>
                <a:cubicBezTo>
                  <a:pt x="1242" y="26"/>
                  <a:pt x="1242" y="26"/>
                  <a:pt x="1242" y="26"/>
                </a:cubicBezTo>
                <a:cubicBezTo>
                  <a:pt x="1244" y="28"/>
                  <a:pt x="1247" y="29"/>
                  <a:pt x="1250" y="29"/>
                </a:cubicBezTo>
                <a:cubicBezTo>
                  <a:pt x="1257" y="29"/>
                  <a:pt x="1263" y="24"/>
                  <a:pt x="1263" y="17"/>
                </a:cubicBezTo>
                <a:cubicBezTo>
                  <a:pt x="1263" y="10"/>
                  <a:pt x="1257" y="4"/>
                  <a:pt x="1250" y="4"/>
                </a:cubicBezTo>
                <a:cubicBezTo>
                  <a:pt x="1243" y="4"/>
                  <a:pt x="1238" y="10"/>
                  <a:pt x="1238" y="17"/>
                </a:cubicBezTo>
                <a:cubicBezTo>
                  <a:pt x="1238" y="20"/>
                  <a:pt x="1239" y="23"/>
                  <a:pt x="1241" y="25"/>
                </a:cubicBezTo>
                <a:cubicBezTo>
                  <a:pt x="1093" y="170"/>
                  <a:pt x="1093" y="170"/>
                  <a:pt x="1093" y="170"/>
                </a:cubicBezTo>
                <a:cubicBezTo>
                  <a:pt x="1090" y="168"/>
                  <a:pt x="1088" y="168"/>
                  <a:pt x="1085" y="168"/>
                </a:cubicBezTo>
                <a:cubicBezTo>
                  <a:pt x="1079" y="168"/>
                  <a:pt x="1075" y="171"/>
                  <a:pt x="1073" y="177"/>
                </a:cubicBezTo>
                <a:cubicBezTo>
                  <a:pt x="525" y="14"/>
                  <a:pt x="525" y="14"/>
                  <a:pt x="525" y="14"/>
                </a:cubicBezTo>
                <a:cubicBezTo>
                  <a:pt x="525" y="13"/>
                  <a:pt x="525" y="13"/>
                  <a:pt x="525" y="12"/>
                </a:cubicBezTo>
                <a:cubicBezTo>
                  <a:pt x="525" y="5"/>
                  <a:pt x="520" y="0"/>
                  <a:pt x="512" y="0"/>
                </a:cubicBezTo>
                <a:cubicBezTo>
                  <a:pt x="505" y="0"/>
                  <a:pt x="500" y="5"/>
                  <a:pt x="500" y="12"/>
                </a:cubicBezTo>
                <a:cubicBezTo>
                  <a:pt x="500" y="19"/>
                  <a:pt x="505" y="25"/>
                  <a:pt x="512" y="25"/>
                </a:cubicBezTo>
                <a:cubicBezTo>
                  <a:pt x="517" y="25"/>
                  <a:pt x="522" y="22"/>
                  <a:pt x="524" y="18"/>
                </a:cubicBezTo>
                <a:cubicBezTo>
                  <a:pt x="1073" y="412"/>
                  <a:pt x="1073" y="412"/>
                  <a:pt x="1073" y="412"/>
                </a:cubicBezTo>
                <a:cubicBezTo>
                  <a:pt x="1073" y="412"/>
                  <a:pt x="1073" y="412"/>
                  <a:pt x="1073" y="413"/>
                </a:cubicBezTo>
                <a:cubicBezTo>
                  <a:pt x="793" y="272"/>
                  <a:pt x="793" y="272"/>
                  <a:pt x="793" y="272"/>
                </a:cubicBezTo>
                <a:cubicBezTo>
                  <a:pt x="793" y="271"/>
                  <a:pt x="794" y="269"/>
                  <a:pt x="794" y="267"/>
                </a:cubicBezTo>
                <a:cubicBezTo>
                  <a:pt x="794" y="260"/>
                  <a:pt x="788" y="255"/>
                  <a:pt x="781" y="255"/>
                </a:cubicBezTo>
                <a:cubicBezTo>
                  <a:pt x="776" y="255"/>
                  <a:pt x="772" y="257"/>
                  <a:pt x="770" y="261"/>
                </a:cubicBezTo>
                <a:cubicBezTo>
                  <a:pt x="544" y="153"/>
                  <a:pt x="544" y="153"/>
                  <a:pt x="544" y="153"/>
                </a:cubicBezTo>
                <a:cubicBezTo>
                  <a:pt x="545" y="152"/>
                  <a:pt x="546" y="150"/>
                  <a:pt x="546" y="148"/>
                </a:cubicBezTo>
                <a:cubicBezTo>
                  <a:pt x="546" y="141"/>
                  <a:pt x="540" y="135"/>
                  <a:pt x="533" y="135"/>
                </a:cubicBezTo>
                <a:cubicBezTo>
                  <a:pt x="526" y="135"/>
                  <a:pt x="520" y="141"/>
                  <a:pt x="520" y="148"/>
                </a:cubicBezTo>
                <a:cubicBezTo>
                  <a:pt x="520" y="151"/>
                  <a:pt x="521" y="153"/>
                  <a:pt x="523" y="155"/>
                </a:cubicBezTo>
                <a:cubicBezTo>
                  <a:pt x="258" y="446"/>
                  <a:pt x="258" y="446"/>
                  <a:pt x="258" y="446"/>
                </a:cubicBezTo>
                <a:cubicBezTo>
                  <a:pt x="535" y="108"/>
                  <a:pt x="535" y="108"/>
                  <a:pt x="535" y="108"/>
                </a:cubicBezTo>
                <a:cubicBezTo>
                  <a:pt x="537" y="110"/>
                  <a:pt x="540" y="111"/>
                  <a:pt x="543" y="111"/>
                </a:cubicBezTo>
                <a:cubicBezTo>
                  <a:pt x="550" y="111"/>
                  <a:pt x="556" y="105"/>
                  <a:pt x="556" y="98"/>
                </a:cubicBezTo>
                <a:cubicBezTo>
                  <a:pt x="556" y="91"/>
                  <a:pt x="550" y="86"/>
                  <a:pt x="543" y="86"/>
                </a:cubicBezTo>
                <a:cubicBezTo>
                  <a:pt x="536" y="86"/>
                  <a:pt x="530" y="91"/>
                  <a:pt x="530" y="98"/>
                </a:cubicBezTo>
                <a:cubicBezTo>
                  <a:pt x="530" y="99"/>
                  <a:pt x="530" y="99"/>
                  <a:pt x="530" y="99"/>
                </a:cubicBezTo>
                <a:cubicBezTo>
                  <a:pt x="250" y="134"/>
                  <a:pt x="250" y="134"/>
                  <a:pt x="250" y="134"/>
                </a:cubicBezTo>
                <a:cubicBezTo>
                  <a:pt x="249" y="128"/>
                  <a:pt x="243" y="123"/>
                  <a:pt x="237" y="123"/>
                </a:cubicBezTo>
                <a:cubicBezTo>
                  <a:pt x="230" y="123"/>
                  <a:pt x="224" y="129"/>
                  <a:pt x="224" y="136"/>
                </a:cubicBezTo>
                <a:cubicBezTo>
                  <a:pt x="224" y="139"/>
                  <a:pt x="225" y="141"/>
                  <a:pt x="226" y="143"/>
                </a:cubicBezTo>
                <a:cubicBezTo>
                  <a:pt x="5" y="304"/>
                  <a:pt x="5" y="304"/>
                  <a:pt x="5" y="304"/>
                </a:cubicBezTo>
                <a:cubicBezTo>
                  <a:pt x="3" y="305"/>
                  <a:pt x="3" y="305"/>
                  <a:pt x="3" y="305"/>
                </a:cubicBezTo>
                <a:cubicBezTo>
                  <a:pt x="4" y="305"/>
                  <a:pt x="4" y="305"/>
                  <a:pt x="4" y="305"/>
                </a:cubicBezTo>
                <a:cubicBezTo>
                  <a:pt x="0" y="308"/>
                  <a:pt x="0" y="308"/>
                  <a:pt x="0" y="308"/>
                </a:cubicBezTo>
                <a:cubicBezTo>
                  <a:pt x="5" y="306"/>
                  <a:pt x="5" y="306"/>
                  <a:pt x="5" y="306"/>
                </a:cubicBezTo>
                <a:cubicBezTo>
                  <a:pt x="74" y="351"/>
                  <a:pt x="74" y="351"/>
                  <a:pt x="74" y="351"/>
                </a:cubicBezTo>
                <a:cubicBezTo>
                  <a:pt x="4" y="443"/>
                  <a:pt x="4" y="443"/>
                  <a:pt x="4" y="443"/>
                </a:cubicBezTo>
                <a:cubicBezTo>
                  <a:pt x="6" y="444"/>
                  <a:pt x="6" y="444"/>
                  <a:pt x="6" y="444"/>
                </a:cubicBezTo>
                <a:cubicBezTo>
                  <a:pt x="75" y="352"/>
                  <a:pt x="75" y="352"/>
                  <a:pt x="75" y="352"/>
                </a:cubicBezTo>
                <a:cubicBezTo>
                  <a:pt x="233" y="455"/>
                  <a:pt x="233" y="455"/>
                  <a:pt x="233" y="455"/>
                </a:cubicBezTo>
                <a:cubicBezTo>
                  <a:pt x="232" y="457"/>
                  <a:pt x="231" y="460"/>
                  <a:pt x="231" y="462"/>
                </a:cubicBezTo>
                <a:cubicBezTo>
                  <a:pt x="231" y="469"/>
                  <a:pt x="237" y="475"/>
                  <a:pt x="244" y="475"/>
                </a:cubicBezTo>
                <a:cubicBezTo>
                  <a:pt x="246" y="475"/>
                  <a:pt x="248" y="474"/>
                  <a:pt x="250" y="473"/>
                </a:cubicBezTo>
                <a:cubicBezTo>
                  <a:pt x="460" y="808"/>
                  <a:pt x="460" y="808"/>
                  <a:pt x="460" y="808"/>
                </a:cubicBezTo>
                <a:cubicBezTo>
                  <a:pt x="456" y="810"/>
                  <a:pt x="454" y="814"/>
                  <a:pt x="454" y="818"/>
                </a:cubicBezTo>
                <a:cubicBezTo>
                  <a:pt x="454" y="825"/>
                  <a:pt x="460" y="831"/>
                  <a:pt x="467" y="831"/>
                </a:cubicBezTo>
                <a:cubicBezTo>
                  <a:pt x="474" y="831"/>
                  <a:pt x="480" y="825"/>
                  <a:pt x="480" y="818"/>
                </a:cubicBezTo>
                <a:cubicBezTo>
                  <a:pt x="480" y="813"/>
                  <a:pt x="477" y="809"/>
                  <a:pt x="474" y="807"/>
                </a:cubicBezTo>
                <a:cubicBezTo>
                  <a:pt x="556" y="650"/>
                  <a:pt x="556" y="650"/>
                  <a:pt x="556" y="650"/>
                </a:cubicBezTo>
                <a:cubicBezTo>
                  <a:pt x="558" y="650"/>
                  <a:pt x="560" y="651"/>
                  <a:pt x="562" y="651"/>
                </a:cubicBezTo>
                <a:cubicBezTo>
                  <a:pt x="569" y="651"/>
                  <a:pt x="574" y="645"/>
                  <a:pt x="574" y="638"/>
                </a:cubicBezTo>
                <a:cubicBezTo>
                  <a:pt x="574" y="637"/>
                  <a:pt x="574" y="635"/>
                  <a:pt x="574" y="634"/>
                </a:cubicBezTo>
                <a:cubicBezTo>
                  <a:pt x="591" y="627"/>
                  <a:pt x="591" y="627"/>
                  <a:pt x="591" y="627"/>
                </a:cubicBezTo>
                <a:cubicBezTo>
                  <a:pt x="810" y="730"/>
                  <a:pt x="810" y="730"/>
                  <a:pt x="810" y="730"/>
                </a:cubicBezTo>
                <a:cubicBezTo>
                  <a:pt x="809" y="731"/>
                  <a:pt x="809" y="732"/>
                  <a:pt x="809" y="733"/>
                </a:cubicBezTo>
                <a:cubicBezTo>
                  <a:pt x="809" y="737"/>
                  <a:pt x="811" y="741"/>
                  <a:pt x="814" y="743"/>
                </a:cubicBezTo>
                <a:cubicBezTo>
                  <a:pt x="662" y="936"/>
                  <a:pt x="662" y="936"/>
                  <a:pt x="662" y="936"/>
                </a:cubicBezTo>
                <a:cubicBezTo>
                  <a:pt x="661" y="937"/>
                  <a:pt x="661" y="937"/>
                  <a:pt x="661" y="937"/>
                </a:cubicBezTo>
                <a:cubicBezTo>
                  <a:pt x="1319" y="937"/>
                  <a:pt x="1319" y="937"/>
                  <a:pt x="1319" y="937"/>
                </a:cubicBezTo>
                <a:cubicBezTo>
                  <a:pt x="1320" y="938"/>
                  <a:pt x="1320" y="938"/>
                  <a:pt x="1320" y="938"/>
                </a:cubicBezTo>
                <a:lnTo>
                  <a:pt x="1320" y="937"/>
                </a:lnTo>
                <a:close/>
                <a:moveTo>
                  <a:pt x="1318" y="934"/>
                </a:moveTo>
                <a:cubicBezTo>
                  <a:pt x="1197" y="808"/>
                  <a:pt x="1197" y="808"/>
                  <a:pt x="1197" y="808"/>
                </a:cubicBezTo>
                <a:cubicBezTo>
                  <a:pt x="1199" y="806"/>
                  <a:pt x="1200" y="803"/>
                  <a:pt x="1200" y="800"/>
                </a:cubicBezTo>
                <a:cubicBezTo>
                  <a:pt x="1200" y="795"/>
                  <a:pt x="1197" y="790"/>
                  <a:pt x="1192" y="788"/>
                </a:cubicBezTo>
                <a:cubicBezTo>
                  <a:pt x="1283" y="453"/>
                  <a:pt x="1283" y="453"/>
                  <a:pt x="1283" y="453"/>
                </a:cubicBezTo>
                <a:cubicBezTo>
                  <a:pt x="1283" y="454"/>
                  <a:pt x="1284" y="454"/>
                  <a:pt x="1285" y="454"/>
                </a:cubicBezTo>
                <a:cubicBezTo>
                  <a:pt x="1285" y="454"/>
                  <a:pt x="1285" y="454"/>
                  <a:pt x="1285" y="454"/>
                </a:cubicBezTo>
                <a:lnTo>
                  <a:pt x="1318" y="934"/>
                </a:lnTo>
                <a:close/>
                <a:moveTo>
                  <a:pt x="1275" y="448"/>
                </a:moveTo>
                <a:cubicBezTo>
                  <a:pt x="1276" y="451"/>
                  <a:pt x="1278" y="452"/>
                  <a:pt x="1281" y="453"/>
                </a:cubicBezTo>
                <a:cubicBezTo>
                  <a:pt x="1190" y="788"/>
                  <a:pt x="1190" y="788"/>
                  <a:pt x="1190" y="788"/>
                </a:cubicBezTo>
                <a:cubicBezTo>
                  <a:pt x="1189" y="787"/>
                  <a:pt x="1188" y="787"/>
                  <a:pt x="1187" y="787"/>
                </a:cubicBezTo>
                <a:cubicBezTo>
                  <a:pt x="1181" y="787"/>
                  <a:pt x="1176" y="791"/>
                  <a:pt x="1175" y="797"/>
                </a:cubicBezTo>
                <a:cubicBezTo>
                  <a:pt x="834" y="736"/>
                  <a:pt x="834" y="736"/>
                  <a:pt x="834" y="736"/>
                </a:cubicBezTo>
                <a:cubicBezTo>
                  <a:pt x="835" y="735"/>
                  <a:pt x="835" y="734"/>
                  <a:pt x="835" y="733"/>
                </a:cubicBezTo>
                <a:cubicBezTo>
                  <a:pt x="835" y="731"/>
                  <a:pt x="834" y="730"/>
                  <a:pt x="834" y="728"/>
                </a:cubicBezTo>
                <a:lnTo>
                  <a:pt x="1275" y="448"/>
                </a:lnTo>
                <a:close/>
                <a:moveTo>
                  <a:pt x="256" y="459"/>
                </a:moveTo>
                <a:cubicBezTo>
                  <a:pt x="552" y="351"/>
                  <a:pt x="552" y="351"/>
                  <a:pt x="552" y="351"/>
                </a:cubicBezTo>
                <a:cubicBezTo>
                  <a:pt x="769" y="272"/>
                  <a:pt x="769" y="272"/>
                  <a:pt x="769" y="272"/>
                </a:cubicBezTo>
                <a:cubicBezTo>
                  <a:pt x="770" y="275"/>
                  <a:pt x="772" y="277"/>
                  <a:pt x="774" y="278"/>
                </a:cubicBezTo>
                <a:cubicBezTo>
                  <a:pt x="660" y="470"/>
                  <a:pt x="660" y="470"/>
                  <a:pt x="660" y="470"/>
                </a:cubicBezTo>
                <a:cubicBezTo>
                  <a:pt x="480" y="492"/>
                  <a:pt x="480" y="492"/>
                  <a:pt x="480" y="492"/>
                </a:cubicBezTo>
                <a:cubicBezTo>
                  <a:pt x="479" y="486"/>
                  <a:pt x="473" y="481"/>
                  <a:pt x="467" y="481"/>
                </a:cubicBezTo>
                <a:cubicBezTo>
                  <a:pt x="460" y="481"/>
                  <a:pt x="454" y="487"/>
                  <a:pt x="454" y="494"/>
                </a:cubicBezTo>
                <a:cubicBezTo>
                  <a:pt x="454" y="501"/>
                  <a:pt x="460" y="507"/>
                  <a:pt x="467" y="507"/>
                </a:cubicBezTo>
                <a:cubicBezTo>
                  <a:pt x="471" y="507"/>
                  <a:pt x="475" y="505"/>
                  <a:pt x="477" y="502"/>
                </a:cubicBezTo>
                <a:cubicBezTo>
                  <a:pt x="594" y="581"/>
                  <a:pt x="594" y="581"/>
                  <a:pt x="594" y="581"/>
                </a:cubicBezTo>
                <a:cubicBezTo>
                  <a:pt x="573" y="617"/>
                  <a:pt x="573" y="617"/>
                  <a:pt x="573" y="617"/>
                </a:cubicBezTo>
                <a:cubicBezTo>
                  <a:pt x="256" y="467"/>
                  <a:pt x="256" y="467"/>
                  <a:pt x="256" y="467"/>
                </a:cubicBezTo>
                <a:cubicBezTo>
                  <a:pt x="256" y="465"/>
                  <a:pt x="257" y="464"/>
                  <a:pt x="257" y="462"/>
                </a:cubicBezTo>
                <a:cubicBezTo>
                  <a:pt x="257" y="461"/>
                  <a:pt x="256" y="460"/>
                  <a:pt x="256" y="459"/>
                </a:cubicBezTo>
                <a:close/>
                <a:moveTo>
                  <a:pt x="595" y="580"/>
                </a:moveTo>
                <a:cubicBezTo>
                  <a:pt x="478" y="501"/>
                  <a:pt x="478" y="501"/>
                  <a:pt x="478" y="501"/>
                </a:cubicBezTo>
                <a:cubicBezTo>
                  <a:pt x="479" y="499"/>
                  <a:pt x="480" y="496"/>
                  <a:pt x="480" y="494"/>
                </a:cubicBezTo>
                <a:cubicBezTo>
                  <a:pt x="480" y="494"/>
                  <a:pt x="480" y="494"/>
                  <a:pt x="480" y="493"/>
                </a:cubicBezTo>
                <a:cubicBezTo>
                  <a:pt x="659" y="472"/>
                  <a:pt x="659" y="472"/>
                  <a:pt x="659" y="472"/>
                </a:cubicBezTo>
                <a:cubicBezTo>
                  <a:pt x="631" y="519"/>
                  <a:pt x="631" y="519"/>
                  <a:pt x="631" y="519"/>
                </a:cubicBezTo>
                <a:lnTo>
                  <a:pt x="595" y="580"/>
                </a:lnTo>
                <a:close/>
                <a:moveTo>
                  <a:pt x="596" y="582"/>
                </a:moveTo>
                <a:cubicBezTo>
                  <a:pt x="633" y="607"/>
                  <a:pt x="633" y="607"/>
                  <a:pt x="633" y="607"/>
                </a:cubicBezTo>
                <a:cubicBezTo>
                  <a:pt x="591" y="625"/>
                  <a:pt x="591" y="625"/>
                  <a:pt x="591" y="625"/>
                </a:cubicBezTo>
                <a:cubicBezTo>
                  <a:pt x="575" y="617"/>
                  <a:pt x="575" y="617"/>
                  <a:pt x="575" y="617"/>
                </a:cubicBezTo>
                <a:lnTo>
                  <a:pt x="596" y="582"/>
                </a:lnTo>
                <a:close/>
                <a:moveTo>
                  <a:pt x="596" y="581"/>
                </a:moveTo>
                <a:cubicBezTo>
                  <a:pt x="634" y="517"/>
                  <a:pt x="634" y="517"/>
                  <a:pt x="634" y="517"/>
                </a:cubicBezTo>
                <a:cubicBezTo>
                  <a:pt x="661" y="471"/>
                  <a:pt x="661" y="471"/>
                  <a:pt x="661" y="471"/>
                </a:cubicBezTo>
                <a:cubicBezTo>
                  <a:pt x="1074" y="422"/>
                  <a:pt x="1074" y="422"/>
                  <a:pt x="1074" y="422"/>
                </a:cubicBezTo>
                <a:cubicBezTo>
                  <a:pt x="1074" y="422"/>
                  <a:pt x="1074" y="423"/>
                  <a:pt x="1075" y="423"/>
                </a:cubicBezTo>
                <a:cubicBezTo>
                  <a:pt x="635" y="607"/>
                  <a:pt x="635" y="607"/>
                  <a:pt x="635" y="607"/>
                </a:cubicBezTo>
                <a:lnTo>
                  <a:pt x="596" y="581"/>
                </a:lnTo>
                <a:close/>
                <a:moveTo>
                  <a:pt x="1076" y="424"/>
                </a:moveTo>
                <a:cubicBezTo>
                  <a:pt x="1076" y="425"/>
                  <a:pt x="1077" y="426"/>
                  <a:pt x="1078" y="427"/>
                </a:cubicBezTo>
                <a:cubicBezTo>
                  <a:pt x="839" y="713"/>
                  <a:pt x="839" y="713"/>
                  <a:pt x="839" y="713"/>
                </a:cubicBezTo>
                <a:cubicBezTo>
                  <a:pt x="830" y="724"/>
                  <a:pt x="830" y="724"/>
                  <a:pt x="830" y="724"/>
                </a:cubicBezTo>
                <a:cubicBezTo>
                  <a:pt x="828" y="722"/>
                  <a:pt x="825" y="720"/>
                  <a:pt x="822" y="720"/>
                </a:cubicBezTo>
                <a:cubicBezTo>
                  <a:pt x="817" y="720"/>
                  <a:pt x="813" y="723"/>
                  <a:pt x="811" y="726"/>
                </a:cubicBezTo>
                <a:cubicBezTo>
                  <a:pt x="636" y="608"/>
                  <a:pt x="636" y="608"/>
                  <a:pt x="636" y="608"/>
                </a:cubicBezTo>
                <a:lnTo>
                  <a:pt x="1076" y="424"/>
                </a:lnTo>
                <a:close/>
                <a:moveTo>
                  <a:pt x="524" y="17"/>
                </a:moveTo>
                <a:cubicBezTo>
                  <a:pt x="525" y="16"/>
                  <a:pt x="525" y="16"/>
                  <a:pt x="525" y="15"/>
                </a:cubicBezTo>
                <a:cubicBezTo>
                  <a:pt x="1073" y="178"/>
                  <a:pt x="1073" y="178"/>
                  <a:pt x="1073" y="178"/>
                </a:cubicBezTo>
                <a:cubicBezTo>
                  <a:pt x="1073" y="179"/>
                  <a:pt x="1072" y="180"/>
                  <a:pt x="1072" y="180"/>
                </a:cubicBezTo>
                <a:cubicBezTo>
                  <a:pt x="1072" y="186"/>
                  <a:pt x="1077" y="191"/>
                  <a:pt x="1082" y="193"/>
                </a:cubicBezTo>
                <a:cubicBezTo>
                  <a:pt x="1084" y="403"/>
                  <a:pt x="1084" y="403"/>
                  <a:pt x="1084" y="403"/>
                </a:cubicBezTo>
                <a:cubicBezTo>
                  <a:pt x="1080" y="403"/>
                  <a:pt x="1076" y="406"/>
                  <a:pt x="1074" y="410"/>
                </a:cubicBezTo>
                <a:lnTo>
                  <a:pt x="524" y="17"/>
                </a:lnTo>
                <a:close/>
                <a:moveTo>
                  <a:pt x="1073" y="414"/>
                </a:moveTo>
                <a:cubicBezTo>
                  <a:pt x="1073" y="415"/>
                  <a:pt x="1072" y="415"/>
                  <a:pt x="1072" y="416"/>
                </a:cubicBezTo>
                <a:cubicBezTo>
                  <a:pt x="1072" y="417"/>
                  <a:pt x="1073" y="419"/>
                  <a:pt x="1073" y="420"/>
                </a:cubicBezTo>
                <a:cubicBezTo>
                  <a:pt x="662" y="470"/>
                  <a:pt x="662" y="470"/>
                  <a:pt x="662" y="470"/>
                </a:cubicBezTo>
                <a:cubicBezTo>
                  <a:pt x="775" y="279"/>
                  <a:pt x="775" y="279"/>
                  <a:pt x="775" y="279"/>
                </a:cubicBezTo>
                <a:cubicBezTo>
                  <a:pt x="777" y="280"/>
                  <a:pt x="779" y="280"/>
                  <a:pt x="781" y="280"/>
                </a:cubicBezTo>
                <a:cubicBezTo>
                  <a:pt x="786" y="280"/>
                  <a:pt x="790" y="278"/>
                  <a:pt x="792" y="274"/>
                </a:cubicBezTo>
                <a:lnTo>
                  <a:pt x="1073" y="414"/>
                </a:lnTo>
                <a:close/>
                <a:moveTo>
                  <a:pt x="533" y="161"/>
                </a:moveTo>
                <a:cubicBezTo>
                  <a:pt x="537" y="161"/>
                  <a:pt x="541" y="158"/>
                  <a:pt x="543" y="155"/>
                </a:cubicBezTo>
                <a:cubicBezTo>
                  <a:pt x="769" y="263"/>
                  <a:pt x="769" y="263"/>
                  <a:pt x="769" y="263"/>
                </a:cubicBezTo>
                <a:cubicBezTo>
                  <a:pt x="768" y="264"/>
                  <a:pt x="768" y="266"/>
                  <a:pt x="768" y="267"/>
                </a:cubicBezTo>
                <a:cubicBezTo>
                  <a:pt x="768" y="269"/>
                  <a:pt x="768" y="270"/>
                  <a:pt x="769" y="271"/>
                </a:cubicBezTo>
                <a:cubicBezTo>
                  <a:pt x="550" y="350"/>
                  <a:pt x="550" y="350"/>
                  <a:pt x="550" y="350"/>
                </a:cubicBezTo>
                <a:cubicBezTo>
                  <a:pt x="255" y="457"/>
                  <a:pt x="255" y="457"/>
                  <a:pt x="255" y="457"/>
                </a:cubicBezTo>
                <a:cubicBezTo>
                  <a:pt x="255" y="456"/>
                  <a:pt x="254" y="454"/>
                  <a:pt x="253" y="453"/>
                </a:cubicBezTo>
                <a:cubicBezTo>
                  <a:pt x="524" y="157"/>
                  <a:pt x="524" y="157"/>
                  <a:pt x="524" y="157"/>
                </a:cubicBezTo>
                <a:cubicBezTo>
                  <a:pt x="526" y="159"/>
                  <a:pt x="529" y="161"/>
                  <a:pt x="533" y="161"/>
                </a:cubicBezTo>
                <a:close/>
                <a:moveTo>
                  <a:pt x="530" y="101"/>
                </a:moveTo>
                <a:cubicBezTo>
                  <a:pt x="530" y="101"/>
                  <a:pt x="531" y="102"/>
                  <a:pt x="531" y="102"/>
                </a:cubicBezTo>
                <a:cubicBezTo>
                  <a:pt x="316" y="185"/>
                  <a:pt x="316" y="185"/>
                  <a:pt x="316" y="185"/>
                </a:cubicBezTo>
                <a:cubicBezTo>
                  <a:pt x="154" y="247"/>
                  <a:pt x="154" y="247"/>
                  <a:pt x="154" y="247"/>
                </a:cubicBezTo>
                <a:cubicBezTo>
                  <a:pt x="230" y="147"/>
                  <a:pt x="230" y="147"/>
                  <a:pt x="230" y="147"/>
                </a:cubicBezTo>
                <a:cubicBezTo>
                  <a:pt x="232" y="148"/>
                  <a:pt x="234" y="149"/>
                  <a:pt x="237" y="149"/>
                </a:cubicBezTo>
                <a:cubicBezTo>
                  <a:pt x="244" y="149"/>
                  <a:pt x="250" y="143"/>
                  <a:pt x="250" y="136"/>
                </a:cubicBezTo>
                <a:cubicBezTo>
                  <a:pt x="250" y="136"/>
                  <a:pt x="250" y="135"/>
                  <a:pt x="250" y="135"/>
                </a:cubicBezTo>
                <a:lnTo>
                  <a:pt x="530" y="101"/>
                </a:lnTo>
                <a:close/>
                <a:moveTo>
                  <a:pt x="227" y="144"/>
                </a:moveTo>
                <a:cubicBezTo>
                  <a:pt x="228" y="145"/>
                  <a:pt x="228" y="145"/>
                  <a:pt x="229" y="146"/>
                </a:cubicBezTo>
                <a:cubicBezTo>
                  <a:pt x="151" y="248"/>
                  <a:pt x="151" y="248"/>
                  <a:pt x="151" y="248"/>
                </a:cubicBezTo>
                <a:cubicBezTo>
                  <a:pt x="11" y="302"/>
                  <a:pt x="11" y="302"/>
                  <a:pt x="11" y="302"/>
                </a:cubicBezTo>
                <a:lnTo>
                  <a:pt x="227" y="144"/>
                </a:lnTo>
                <a:close/>
                <a:moveTo>
                  <a:pt x="7" y="305"/>
                </a:moveTo>
                <a:cubicBezTo>
                  <a:pt x="150" y="250"/>
                  <a:pt x="150" y="250"/>
                  <a:pt x="150" y="250"/>
                </a:cubicBezTo>
                <a:cubicBezTo>
                  <a:pt x="75" y="350"/>
                  <a:pt x="75" y="350"/>
                  <a:pt x="75" y="350"/>
                </a:cubicBezTo>
                <a:lnTo>
                  <a:pt x="7" y="305"/>
                </a:lnTo>
                <a:close/>
                <a:moveTo>
                  <a:pt x="76" y="351"/>
                </a:moveTo>
                <a:cubicBezTo>
                  <a:pt x="152" y="249"/>
                  <a:pt x="152" y="249"/>
                  <a:pt x="152" y="249"/>
                </a:cubicBezTo>
                <a:cubicBezTo>
                  <a:pt x="320" y="185"/>
                  <a:pt x="320" y="185"/>
                  <a:pt x="320" y="185"/>
                </a:cubicBezTo>
                <a:cubicBezTo>
                  <a:pt x="531" y="104"/>
                  <a:pt x="531" y="104"/>
                  <a:pt x="531" y="104"/>
                </a:cubicBezTo>
                <a:cubicBezTo>
                  <a:pt x="532" y="105"/>
                  <a:pt x="533" y="106"/>
                  <a:pt x="534" y="107"/>
                </a:cubicBezTo>
                <a:cubicBezTo>
                  <a:pt x="251" y="452"/>
                  <a:pt x="251" y="452"/>
                  <a:pt x="251" y="452"/>
                </a:cubicBezTo>
                <a:cubicBezTo>
                  <a:pt x="249" y="450"/>
                  <a:pt x="247" y="449"/>
                  <a:pt x="244" y="449"/>
                </a:cubicBezTo>
                <a:cubicBezTo>
                  <a:pt x="240" y="449"/>
                  <a:pt x="236" y="451"/>
                  <a:pt x="234" y="454"/>
                </a:cubicBezTo>
                <a:lnTo>
                  <a:pt x="76" y="351"/>
                </a:lnTo>
                <a:close/>
                <a:moveTo>
                  <a:pt x="472" y="806"/>
                </a:moveTo>
                <a:cubicBezTo>
                  <a:pt x="471" y="806"/>
                  <a:pt x="469" y="805"/>
                  <a:pt x="467" y="805"/>
                </a:cubicBezTo>
                <a:cubicBezTo>
                  <a:pt x="465" y="805"/>
                  <a:pt x="463" y="806"/>
                  <a:pt x="461" y="807"/>
                </a:cubicBezTo>
                <a:cubicBezTo>
                  <a:pt x="251" y="472"/>
                  <a:pt x="251" y="472"/>
                  <a:pt x="251" y="472"/>
                </a:cubicBezTo>
                <a:cubicBezTo>
                  <a:pt x="253" y="471"/>
                  <a:pt x="254" y="470"/>
                  <a:pt x="255" y="468"/>
                </a:cubicBezTo>
                <a:cubicBezTo>
                  <a:pt x="573" y="618"/>
                  <a:pt x="573" y="618"/>
                  <a:pt x="573" y="618"/>
                </a:cubicBezTo>
                <a:cubicBezTo>
                  <a:pt x="567" y="627"/>
                  <a:pt x="567" y="627"/>
                  <a:pt x="567" y="627"/>
                </a:cubicBezTo>
                <a:cubicBezTo>
                  <a:pt x="566" y="626"/>
                  <a:pt x="564" y="625"/>
                  <a:pt x="562" y="625"/>
                </a:cubicBezTo>
                <a:cubicBezTo>
                  <a:pt x="555" y="625"/>
                  <a:pt x="549" y="631"/>
                  <a:pt x="549" y="638"/>
                </a:cubicBezTo>
                <a:cubicBezTo>
                  <a:pt x="549" y="643"/>
                  <a:pt x="551" y="647"/>
                  <a:pt x="555" y="649"/>
                </a:cubicBezTo>
                <a:lnTo>
                  <a:pt x="472" y="806"/>
                </a:lnTo>
                <a:close/>
                <a:moveTo>
                  <a:pt x="573" y="632"/>
                </a:moveTo>
                <a:cubicBezTo>
                  <a:pt x="572" y="630"/>
                  <a:pt x="571" y="629"/>
                  <a:pt x="569" y="627"/>
                </a:cubicBezTo>
                <a:cubicBezTo>
                  <a:pt x="574" y="619"/>
                  <a:pt x="574" y="619"/>
                  <a:pt x="574" y="619"/>
                </a:cubicBezTo>
                <a:cubicBezTo>
                  <a:pt x="589" y="626"/>
                  <a:pt x="589" y="626"/>
                  <a:pt x="589" y="626"/>
                </a:cubicBezTo>
                <a:lnTo>
                  <a:pt x="573" y="632"/>
                </a:lnTo>
                <a:close/>
                <a:moveTo>
                  <a:pt x="593" y="626"/>
                </a:moveTo>
                <a:cubicBezTo>
                  <a:pt x="634" y="608"/>
                  <a:pt x="634" y="608"/>
                  <a:pt x="634" y="608"/>
                </a:cubicBezTo>
                <a:cubicBezTo>
                  <a:pt x="810" y="728"/>
                  <a:pt x="810" y="728"/>
                  <a:pt x="810" y="728"/>
                </a:cubicBezTo>
                <a:cubicBezTo>
                  <a:pt x="810" y="728"/>
                  <a:pt x="810" y="728"/>
                  <a:pt x="810" y="728"/>
                </a:cubicBezTo>
                <a:lnTo>
                  <a:pt x="593" y="626"/>
                </a:lnTo>
                <a:close/>
                <a:moveTo>
                  <a:pt x="664" y="935"/>
                </a:moveTo>
                <a:cubicBezTo>
                  <a:pt x="815" y="744"/>
                  <a:pt x="815" y="744"/>
                  <a:pt x="815" y="744"/>
                </a:cubicBezTo>
                <a:cubicBezTo>
                  <a:pt x="817" y="745"/>
                  <a:pt x="819" y="746"/>
                  <a:pt x="822" y="746"/>
                </a:cubicBezTo>
                <a:cubicBezTo>
                  <a:pt x="827" y="746"/>
                  <a:pt x="831" y="744"/>
                  <a:pt x="833" y="740"/>
                </a:cubicBezTo>
                <a:cubicBezTo>
                  <a:pt x="1315" y="935"/>
                  <a:pt x="1315" y="935"/>
                  <a:pt x="1315" y="935"/>
                </a:cubicBezTo>
                <a:lnTo>
                  <a:pt x="664" y="935"/>
                </a:lnTo>
                <a:close/>
                <a:moveTo>
                  <a:pt x="833" y="739"/>
                </a:moveTo>
                <a:cubicBezTo>
                  <a:pt x="834" y="738"/>
                  <a:pt x="834" y="738"/>
                  <a:pt x="834" y="738"/>
                </a:cubicBezTo>
                <a:cubicBezTo>
                  <a:pt x="1175" y="798"/>
                  <a:pt x="1175" y="798"/>
                  <a:pt x="1175" y="798"/>
                </a:cubicBezTo>
                <a:cubicBezTo>
                  <a:pt x="1175" y="799"/>
                  <a:pt x="1174" y="799"/>
                  <a:pt x="1174" y="800"/>
                </a:cubicBezTo>
                <a:cubicBezTo>
                  <a:pt x="1174" y="807"/>
                  <a:pt x="1180" y="813"/>
                  <a:pt x="1187" y="813"/>
                </a:cubicBezTo>
                <a:cubicBezTo>
                  <a:pt x="1191" y="813"/>
                  <a:pt x="1193" y="812"/>
                  <a:pt x="1196" y="809"/>
                </a:cubicBezTo>
                <a:cubicBezTo>
                  <a:pt x="1316" y="934"/>
                  <a:pt x="1316" y="934"/>
                  <a:pt x="1316" y="934"/>
                </a:cubicBezTo>
                <a:lnTo>
                  <a:pt x="833" y="739"/>
                </a:lnTo>
                <a:close/>
              </a:path>
            </a:pathLst>
          </a:custGeom>
          <a:solidFill>
            <a:schemeClr val="tx1">
              <a:lumMod val="75000"/>
              <a:alpha val="4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id-ID">
              <a:latin typeface="+mn-ea"/>
            </a:endParaRPr>
          </a:p>
        </p:txBody>
      </p:sp>
      <p:sp>
        <p:nvSpPr>
          <p:cNvPr id="18" name="Oval 4"/>
          <p:cNvSpPr/>
          <p:nvPr/>
        </p:nvSpPr>
        <p:spPr>
          <a:xfrm>
            <a:off x="3864214" y="1343806"/>
            <a:ext cx="1533285" cy="1415570"/>
          </a:xfrm>
          <a:prstGeom prst="ellipse">
            <a:avLst/>
          </a:prstGeom>
          <a:solidFill>
            <a:schemeClr val="bg1">
              <a:alpha val="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chemeClr val="tx1">
                    <a:lumMod val="75000"/>
                  </a:schemeClr>
                </a:solidFill>
                <a:latin typeface="ITC Avant Garde Std Md" panose="020B0602020202020204" pitchFamily="34" charset="0"/>
                <a:ea typeface="造字工房悦圆演示版常规体" pitchFamily="50" charset="-122"/>
              </a:rPr>
              <a:t>5.1</a:t>
            </a:r>
            <a:endParaRPr lang="id-ID" sz="3200" dirty="0">
              <a:solidFill>
                <a:schemeClr val="tx1">
                  <a:lumMod val="75000"/>
                </a:schemeClr>
              </a:solidFill>
              <a:latin typeface="ITC Avant Garde Std Md" panose="020B0602020202020204" pitchFamily="34" charset="0"/>
              <a:ea typeface="造字工房悦圆演示版常规体" pitchFamily="50" charset="-122"/>
            </a:endParaRPr>
          </a:p>
        </p:txBody>
      </p:sp>
      <p:sp>
        <p:nvSpPr>
          <p:cNvPr id="20" name="AutoShape 2"/>
          <p:cNvSpPr/>
          <p:nvPr/>
        </p:nvSpPr>
        <p:spPr bwMode="auto">
          <a:xfrm>
            <a:off x="2694876" y="2820638"/>
            <a:ext cx="3682786" cy="54292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14288" tIns="14288" rIns="14288" bIns="14288" anchor="ctr"/>
          <a:lstStyle/>
          <a:p>
            <a:pPr algn="ctr">
              <a:defRPr/>
            </a:pPr>
            <a:r>
              <a:rPr lang="en-US" altLang="zh-CN" sz="2400" b="1" dirty="0">
                <a:solidFill>
                  <a:schemeClr val="tx1">
                    <a:lumMod val="75000"/>
                  </a:schemeClr>
                </a:solidFill>
                <a:latin typeface="Raleway Regular"/>
                <a:cs typeface="Raleway Regular"/>
              </a:rPr>
              <a:t>Mass</a:t>
            </a:r>
            <a:r>
              <a:rPr lang="zh-CN" altLang="en-US" sz="2400" b="1" dirty="0">
                <a:solidFill>
                  <a:schemeClr val="tx1">
                    <a:lumMod val="75000"/>
                  </a:schemeClr>
                </a:solidFill>
                <a:latin typeface="Raleway Regular"/>
                <a:cs typeface="Raleway Regular"/>
              </a:rPr>
              <a:t> </a:t>
            </a:r>
            <a:r>
              <a:rPr lang="en-US" altLang="zh-CN" sz="2400" b="1" dirty="0">
                <a:solidFill>
                  <a:schemeClr val="tx1">
                    <a:lumMod val="75000"/>
                  </a:schemeClr>
                </a:solidFill>
                <a:latin typeface="Raleway Regular"/>
                <a:cs typeface="Raleway Regular"/>
              </a:rPr>
              <a:t>Media</a:t>
            </a:r>
            <a:r>
              <a:rPr lang="zh-CN" altLang="en-US" sz="2400" b="1" dirty="0">
                <a:solidFill>
                  <a:schemeClr val="tx1">
                    <a:lumMod val="75000"/>
                  </a:schemeClr>
                </a:solidFill>
                <a:latin typeface="Raleway Regular"/>
                <a:cs typeface="Raleway Regular"/>
              </a:rPr>
              <a:t> </a:t>
            </a:r>
            <a:r>
              <a:rPr lang="en-US" altLang="zh-CN" sz="2400" b="1" dirty="0">
                <a:solidFill>
                  <a:schemeClr val="tx1">
                    <a:lumMod val="75000"/>
                  </a:schemeClr>
                </a:solidFill>
                <a:latin typeface="Raleway Regular"/>
                <a:cs typeface="Raleway Regular"/>
              </a:rPr>
              <a:t>Website</a:t>
            </a:r>
            <a:endParaRPr lang="es-ES" sz="2400" b="1" dirty="0">
              <a:solidFill>
                <a:schemeClr val="tx1">
                  <a:lumMod val="75000"/>
                </a:schemeClr>
              </a:solidFill>
              <a:latin typeface="Raleway Regular"/>
              <a:cs typeface="Raleway Regular"/>
            </a:endParaRPr>
          </a:p>
        </p:txBody>
      </p:sp>
    </p:spTree>
    <p:extLst>
      <p:ext uri="{BB962C8B-B14F-4D97-AF65-F5344CB8AC3E}">
        <p14:creationId xmlns:p14="http://schemas.microsoft.com/office/powerpoint/2010/main" val="527217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7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18" grpId="0" animBg="1"/>
      <p:bldP spid="2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圖表 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35028019"/>
              </p:ext>
            </p:extLst>
          </p:nvPr>
        </p:nvGraphicFramePr>
        <p:xfrm>
          <a:off x="1245023" y="1045029"/>
          <a:ext cx="6605753" cy="370894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矩形 2"/>
          <p:cNvSpPr/>
          <p:nvPr/>
        </p:nvSpPr>
        <p:spPr>
          <a:xfrm>
            <a:off x="0" y="0"/>
            <a:ext cx="4684712" cy="774700"/>
          </a:xfrm>
          <a:prstGeom prst="rect">
            <a:avLst/>
          </a:prstGeom>
          <a:solidFill>
            <a:srgbClr val="40404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kumimoji="1" lang="zh-CN" altLang="en-US" noProof="1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" name="文本框 38"/>
          <p:cNvSpPr txBox="1">
            <a:spLocks noChangeArrowheads="1"/>
          </p:cNvSpPr>
          <p:nvPr/>
        </p:nvSpPr>
        <p:spPr bwMode="auto">
          <a:xfrm>
            <a:off x="271354" y="102395"/>
            <a:ext cx="4048929" cy="6524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</a:rPr>
              <a:t>News Media Coverage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3475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914" y="1046913"/>
            <a:ext cx="5726148" cy="3353887"/>
          </a:xfrm>
          <a:prstGeom prst="rect">
            <a:avLst/>
          </a:prstGeom>
          <a:effectLst>
            <a:outerShdw blurRad="50800" dist="762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3" name="矩形 2"/>
          <p:cNvSpPr/>
          <p:nvPr/>
        </p:nvSpPr>
        <p:spPr>
          <a:xfrm>
            <a:off x="0" y="0"/>
            <a:ext cx="4684712" cy="774700"/>
          </a:xfrm>
          <a:prstGeom prst="rect">
            <a:avLst/>
          </a:prstGeom>
          <a:solidFill>
            <a:srgbClr val="40404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kumimoji="1" lang="zh-CN" altLang="en-US" noProof="1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" name="文本框 38"/>
          <p:cNvSpPr txBox="1">
            <a:spLocks noChangeArrowheads="1"/>
          </p:cNvSpPr>
          <p:nvPr/>
        </p:nvSpPr>
        <p:spPr bwMode="auto">
          <a:xfrm>
            <a:off x="271354" y="102395"/>
            <a:ext cx="4176143" cy="6524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</a:rPr>
              <a:t>News Media Sentiment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164353" y="754881"/>
            <a:ext cx="2835956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dirty="0"/>
              <a:t>Sentiment of articles by Washington Post and New York Times are volatile. Compared to them, BBC treated it as a foreign business, so the fluctuation of sentiment of it was shown more flatten.</a:t>
            </a:r>
          </a:p>
        </p:txBody>
      </p:sp>
    </p:spTree>
    <p:extLst>
      <p:ext uri="{BB962C8B-B14F-4D97-AF65-F5344CB8AC3E}">
        <p14:creationId xmlns:p14="http://schemas.microsoft.com/office/powerpoint/2010/main" val="142594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/>
          <p:cNvSpPr/>
          <p:nvPr/>
        </p:nvSpPr>
        <p:spPr>
          <a:xfrm>
            <a:off x="0" y="908464"/>
            <a:ext cx="9144000" cy="3295403"/>
          </a:xfrm>
          <a:prstGeom prst="rect">
            <a:avLst/>
          </a:prstGeom>
          <a:solidFill>
            <a:srgbClr val="F3E4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72"/>
          <p:cNvSpPr>
            <a:spLocks noEditPoints="1"/>
          </p:cNvSpPr>
          <p:nvPr/>
        </p:nvSpPr>
        <p:spPr bwMode="auto">
          <a:xfrm>
            <a:off x="2498472" y="1196658"/>
            <a:ext cx="3812120" cy="2707105"/>
          </a:xfrm>
          <a:custGeom>
            <a:avLst/>
            <a:gdLst>
              <a:gd name="T0" fmla="*/ 1287 w 1323"/>
              <a:gd name="T1" fmla="*/ 453 h 938"/>
              <a:gd name="T2" fmla="*/ 1274 w 1323"/>
              <a:gd name="T3" fmla="*/ 447 h 938"/>
              <a:gd name="T4" fmla="*/ 1080 w 1323"/>
              <a:gd name="T5" fmla="*/ 427 h 938"/>
              <a:gd name="T6" fmla="*/ 1084 w 1323"/>
              <a:gd name="T7" fmla="*/ 193 h 938"/>
              <a:gd name="T8" fmla="*/ 1242 w 1323"/>
              <a:gd name="T9" fmla="*/ 26 h 938"/>
              <a:gd name="T10" fmla="*/ 1238 w 1323"/>
              <a:gd name="T11" fmla="*/ 17 h 938"/>
              <a:gd name="T12" fmla="*/ 1073 w 1323"/>
              <a:gd name="T13" fmla="*/ 177 h 938"/>
              <a:gd name="T14" fmla="*/ 500 w 1323"/>
              <a:gd name="T15" fmla="*/ 12 h 938"/>
              <a:gd name="T16" fmla="*/ 1073 w 1323"/>
              <a:gd name="T17" fmla="*/ 413 h 938"/>
              <a:gd name="T18" fmla="*/ 770 w 1323"/>
              <a:gd name="T19" fmla="*/ 261 h 938"/>
              <a:gd name="T20" fmla="*/ 520 w 1323"/>
              <a:gd name="T21" fmla="*/ 148 h 938"/>
              <a:gd name="T22" fmla="*/ 543 w 1323"/>
              <a:gd name="T23" fmla="*/ 111 h 938"/>
              <a:gd name="T24" fmla="*/ 530 w 1323"/>
              <a:gd name="T25" fmla="*/ 99 h 938"/>
              <a:gd name="T26" fmla="*/ 226 w 1323"/>
              <a:gd name="T27" fmla="*/ 143 h 938"/>
              <a:gd name="T28" fmla="*/ 0 w 1323"/>
              <a:gd name="T29" fmla="*/ 308 h 938"/>
              <a:gd name="T30" fmla="*/ 6 w 1323"/>
              <a:gd name="T31" fmla="*/ 444 h 938"/>
              <a:gd name="T32" fmla="*/ 244 w 1323"/>
              <a:gd name="T33" fmla="*/ 475 h 938"/>
              <a:gd name="T34" fmla="*/ 467 w 1323"/>
              <a:gd name="T35" fmla="*/ 831 h 938"/>
              <a:gd name="T36" fmla="*/ 562 w 1323"/>
              <a:gd name="T37" fmla="*/ 651 h 938"/>
              <a:gd name="T38" fmla="*/ 810 w 1323"/>
              <a:gd name="T39" fmla="*/ 730 h 938"/>
              <a:gd name="T40" fmla="*/ 661 w 1323"/>
              <a:gd name="T41" fmla="*/ 937 h 938"/>
              <a:gd name="T42" fmla="*/ 1318 w 1323"/>
              <a:gd name="T43" fmla="*/ 934 h 938"/>
              <a:gd name="T44" fmla="*/ 1283 w 1323"/>
              <a:gd name="T45" fmla="*/ 453 h 938"/>
              <a:gd name="T46" fmla="*/ 1275 w 1323"/>
              <a:gd name="T47" fmla="*/ 448 h 938"/>
              <a:gd name="T48" fmla="*/ 1175 w 1323"/>
              <a:gd name="T49" fmla="*/ 797 h 938"/>
              <a:gd name="T50" fmla="*/ 1275 w 1323"/>
              <a:gd name="T51" fmla="*/ 448 h 938"/>
              <a:gd name="T52" fmla="*/ 774 w 1323"/>
              <a:gd name="T53" fmla="*/ 278 h 938"/>
              <a:gd name="T54" fmla="*/ 454 w 1323"/>
              <a:gd name="T55" fmla="*/ 494 h 938"/>
              <a:gd name="T56" fmla="*/ 573 w 1323"/>
              <a:gd name="T57" fmla="*/ 617 h 938"/>
              <a:gd name="T58" fmla="*/ 595 w 1323"/>
              <a:gd name="T59" fmla="*/ 580 h 938"/>
              <a:gd name="T60" fmla="*/ 659 w 1323"/>
              <a:gd name="T61" fmla="*/ 472 h 938"/>
              <a:gd name="T62" fmla="*/ 633 w 1323"/>
              <a:gd name="T63" fmla="*/ 607 h 938"/>
              <a:gd name="T64" fmla="*/ 596 w 1323"/>
              <a:gd name="T65" fmla="*/ 581 h 938"/>
              <a:gd name="T66" fmla="*/ 1075 w 1323"/>
              <a:gd name="T67" fmla="*/ 423 h 938"/>
              <a:gd name="T68" fmla="*/ 1078 w 1323"/>
              <a:gd name="T69" fmla="*/ 427 h 938"/>
              <a:gd name="T70" fmla="*/ 811 w 1323"/>
              <a:gd name="T71" fmla="*/ 726 h 938"/>
              <a:gd name="T72" fmla="*/ 525 w 1323"/>
              <a:gd name="T73" fmla="*/ 15 h 938"/>
              <a:gd name="T74" fmla="*/ 1084 w 1323"/>
              <a:gd name="T75" fmla="*/ 403 h 938"/>
              <a:gd name="T76" fmla="*/ 1072 w 1323"/>
              <a:gd name="T77" fmla="*/ 416 h 938"/>
              <a:gd name="T78" fmla="*/ 781 w 1323"/>
              <a:gd name="T79" fmla="*/ 280 h 938"/>
              <a:gd name="T80" fmla="*/ 543 w 1323"/>
              <a:gd name="T81" fmla="*/ 155 h 938"/>
              <a:gd name="T82" fmla="*/ 550 w 1323"/>
              <a:gd name="T83" fmla="*/ 350 h 938"/>
              <a:gd name="T84" fmla="*/ 533 w 1323"/>
              <a:gd name="T85" fmla="*/ 161 h 938"/>
              <a:gd name="T86" fmla="*/ 154 w 1323"/>
              <a:gd name="T87" fmla="*/ 247 h 938"/>
              <a:gd name="T88" fmla="*/ 250 w 1323"/>
              <a:gd name="T89" fmla="*/ 135 h 938"/>
              <a:gd name="T90" fmla="*/ 151 w 1323"/>
              <a:gd name="T91" fmla="*/ 248 h 938"/>
              <a:gd name="T92" fmla="*/ 150 w 1323"/>
              <a:gd name="T93" fmla="*/ 250 h 938"/>
              <a:gd name="T94" fmla="*/ 152 w 1323"/>
              <a:gd name="T95" fmla="*/ 249 h 938"/>
              <a:gd name="T96" fmla="*/ 251 w 1323"/>
              <a:gd name="T97" fmla="*/ 452 h 938"/>
              <a:gd name="T98" fmla="*/ 472 w 1323"/>
              <a:gd name="T99" fmla="*/ 806 h 938"/>
              <a:gd name="T100" fmla="*/ 255 w 1323"/>
              <a:gd name="T101" fmla="*/ 468 h 938"/>
              <a:gd name="T102" fmla="*/ 549 w 1323"/>
              <a:gd name="T103" fmla="*/ 638 h 938"/>
              <a:gd name="T104" fmla="*/ 569 w 1323"/>
              <a:gd name="T105" fmla="*/ 627 h 938"/>
              <a:gd name="T106" fmla="*/ 593 w 1323"/>
              <a:gd name="T107" fmla="*/ 626 h 938"/>
              <a:gd name="T108" fmla="*/ 593 w 1323"/>
              <a:gd name="T109" fmla="*/ 626 h 938"/>
              <a:gd name="T110" fmla="*/ 833 w 1323"/>
              <a:gd name="T111" fmla="*/ 740 h 938"/>
              <a:gd name="T112" fmla="*/ 834 w 1323"/>
              <a:gd name="T113" fmla="*/ 738 h 938"/>
              <a:gd name="T114" fmla="*/ 1196 w 1323"/>
              <a:gd name="T115" fmla="*/ 809 h 9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323" h="938">
                <a:moveTo>
                  <a:pt x="1320" y="937"/>
                </a:moveTo>
                <a:cubicBezTo>
                  <a:pt x="1323" y="937"/>
                  <a:pt x="1323" y="937"/>
                  <a:pt x="1323" y="937"/>
                </a:cubicBezTo>
                <a:cubicBezTo>
                  <a:pt x="1320" y="935"/>
                  <a:pt x="1320" y="935"/>
                  <a:pt x="1320" y="935"/>
                </a:cubicBezTo>
                <a:cubicBezTo>
                  <a:pt x="1287" y="453"/>
                  <a:pt x="1287" y="453"/>
                  <a:pt x="1287" y="453"/>
                </a:cubicBezTo>
                <a:cubicBezTo>
                  <a:pt x="1293" y="453"/>
                  <a:pt x="1298" y="447"/>
                  <a:pt x="1298" y="441"/>
                </a:cubicBezTo>
                <a:cubicBezTo>
                  <a:pt x="1298" y="434"/>
                  <a:pt x="1292" y="428"/>
                  <a:pt x="1285" y="428"/>
                </a:cubicBezTo>
                <a:cubicBezTo>
                  <a:pt x="1278" y="428"/>
                  <a:pt x="1272" y="434"/>
                  <a:pt x="1272" y="441"/>
                </a:cubicBezTo>
                <a:cubicBezTo>
                  <a:pt x="1272" y="443"/>
                  <a:pt x="1273" y="445"/>
                  <a:pt x="1274" y="447"/>
                </a:cubicBezTo>
                <a:cubicBezTo>
                  <a:pt x="833" y="727"/>
                  <a:pt x="833" y="727"/>
                  <a:pt x="833" y="727"/>
                </a:cubicBezTo>
                <a:cubicBezTo>
                  <a:pt x="832" y="726"/>
                  <a:pt x="832" y="725"/>
                  <a:pt x="831" y="725"/>
                </a:cubicBezTo>
                <a:cubicBezTo>
                  <a:pt x="837" y="717"/>
                  <a:pt x="837" y="717"/>
                  <a:pt x="837" y="717"/>
                </a:cubicBezTo>
                <a:cubicBezTo>
                  <a:pt x="1080" y="427"/>
                  <a:pt x="1080" y="427"/>
                  <a:pt x="1080" y="427"/>
                </a:cubicBezTo>
                <a:cubicBezTo>
                  <a:pt x="1081" y="428"/>
                  <a:pt x="1083" y="429"/>
                  <a:pt x="1085" y="429"/>
                </a:cubicBezTo>
                <a:cubicBezTo>
                  <a:pt x="1092" y="429"/>
                  <a:pt x="1098" y="423"/>
                  <a:pt x="1098" y="416"/>
                </a:cubicBezTo>
                <a:cubicBezTo>
                  <a:pt x="1098" y="409"/>
                  <a:pt x="1093" y="403"/>
                  <a:pt x="1086" y="403"/>
                </a:cubicBezTo>
                <a:cubicBezTo>
                  <a:pt x="1084" y="193"/>
                  <a:pt x="1084" y="193"/>
                  <a:pt x="1084" y="193"/>
                </a:cubicBezTo>
                <a:cubicBezTo>
                  <a:pt x="1084" y="193"/>
                  <a:pt x="1085" y="193"/>
                  <a:pt x="1085" y="193"/>
                </a:cubicBezTo>
                <a:cubicBezTo>
                  <a:pt x="1092" y="193"/>
                  <a:pt x="1098" y="187"/>
                  <a:pt x="1098" y="180"/>
                </a:cubicBezTo>
                <a:cubicBezTo>
                  <a:pt x="1098" y="177"/>
                  <a:pt x="1096" y="173"/>
                  <a:pt x="1094" y="171"/>
                </a:cubicBezTo>
                <a:cubicBezTo>
                  <a:pt x="1242" y="26"/>
                  <a:pt x="1242" y="26"/>
                  <a:pt x="1242" y="26"/>
                </a:cubicBezTo>
                <a:cubicBezTo>
                  <a:pt x="1244" y="28"/>
                  <a:pt x="1247" y="29"/>
                  <a:pt x="1250" y="29"/>
                </a:cubicBezTo>
                <a:cubicBezTo>
                  <a:pt x="1257" y="29"/>
                  <a:pt x="1263" y="24"/>
                  <a:pt x="1263" y="17"/>
                </a:cubicBezTo>
                <a:cubicBezTo>
                  <a:pt x="1263" y="10"/>
                  <a:pt x="1257" y="4"/>
                  <a:pt x="1250" y="4"/>
                </a:cubicBezTo>
                <a:cubicBezTo>
                  <a:pt x="1243" y="4"/>
                  <a:pt x="1238" y="10"/>
                  <a:pt x="1238" y="17"/>
                </a:cubicBezTo>
                <a:cubicBezTo>
                  <a:pt x="1238" y="20"/>
                  <a:pt x="1239" y="23"/>
                  <a:pt x="1241" y="25"/>
                </a:cubicBezTo>
                <a:cubicBezTo>
                  <a:pt x="1093" y="170"/>
                  <a:pt x="1093" y="170"/>
                  <a:pt x="1093" y="170"/>
                </a:cubicBezTo>
                <a:cubicBezTo>
                  <a:pt x="1090" y="168"/>
                  <a:pt x="1088" y="168"/>
                  <a:pt x="1085" y="168"/>
                </a:cubicBezTo>
                <a:cubicBezTo>
                  <a:pt x="1079" y="168"/>
                  <a:pt x="1075" y="171"/>
                  <a:pt x="1073" y="177"/>
                </a:cubicBezTo>
                <a:cubicBezTo>
                  <a:pt x="525" y="14"/>
                  <a:pt x="525" y="14"/>
                  <a:pt x="525" y="14"/>
                </a:cubicBezTo>
                <a:cubicBezTo>
                  <a:pt x="525" y="13"/>
                  <a:pt x="525" y="13"/>
                  <a:pt x="525" y="12"/>
                </a:cubicBezTo>
                <a:cubicBezTo>
                  <a:pt x="525" y="5"/>
                  <a:pt x="520" y="0"/>
                  <a:pt x="512" y="0"/>
                </a:cubicBezTo>
                <a:cubicBezTo>
                  <a:pt x="505" y="0"/>
                  <a:pt x="500" y="5"/>
                  <a:pt x="500" y="12"/>
                </a:cubicBezTo>
                <a:cubicBezTo>
                  <a:pt x="500" y="19"/>
                  <a:pt x="505" y="25"/>
                  <a:pt x="512" y="25"/>
                </a:cubicBezTo>
                <a:cubicBezTo>
                  <a:pt x="517" y="25"/>
                  <a:pt x="522" y="22"/>
                  <a:pt x="524" y="18"/>
                </a:cubicBezTo>
                <a:cubicBezTo>
                  <a:pt x="1073" y="412"/>
                  <a:pt x="1073" y="412"/>
                  <a:pt x="1073" y="412"/>
                </a:cubicBezTo>
                <a:cubicBezTo>
                  <a:pt x="1073" y="412"/>
                  <a:pt x="1073" y="412"/>
                  <a:pt x="1073" y="413"/>
                </a:cubicBezTo>
                <a:cubicBezTo>
                  <a:pt x="793" y="272"/>
                  <a:pt x="793" y="272"/>
                  <a:pt x="793" y="272"/>
                </a:cubicBezTo>
                <a:cubicBezTo>
                  <a:pt x="793" y="271"/>
                  <a:pt x="794" y="269"/>
                  <a:pt x="794" y="267"/>
                </a:cubicBezTo>
                <a:cubicBezTo>
                  <a:pt x="794" y="260"/>
                  <a:pt x="788" y="255"/>
                  <a:pt x="781" y="255"/>
                </a:cubicBezTo>
                <a:cubicBezTo>
                  <a:pt x="776" y="255"/>
                  <a:pt x="772" y="257"/>
                  <a:pt x="770" y="261"/>
                </a:cubicBezTo>
                <a:cubicBezTo>
                  <a:pt x="544" y="153"/>
                  <a:pt x="544" y="153"/>
                  <a:pt x="544" y="153"/>
                </a:cubicBezTo>
                <a:cubicBezTo>
                  <a:pt x="545" y="152"/>
                  <a:pt x="546" y="150"/>
                  <a:pt x="546" y="148"/>
                </a:cubicBezTo>
                <a:cubicBezTo>
                  <a:pt x="546" y="141"/>
                  <a:pt x="540" y="135"/>
                  <a:pt x="533" y="135"/>
                </a:cubicBezTo>
                <a:cubicBezTo>
                  <a:pt x="526" y="135"/>
                  <a:pt x="520" y="141"/>
                  <a:pt x="520" y="148"/>
                </a:cubicBezTo>
                <a:cubicBezTo>
                  <a:pt x="520" y="151"/>
                  <a:pt x="521" y="153"/>
                  <a:pt x="523" y="155"/>
                </a:cubicBezTo>
                <a:cubicBezTo>
                  <a:pt x="258" y="446"/>
                  <a:pt x="258" y="446"/>
                  <a:pt x="258" y="446"/>
                </a:cubicBezTo>
                <a:cubicBezTo>
                  <a:pt x="535" y="108"/>
                  <a:pt x="535" y="108"/>
                  <a:pt x="535" y="108"/>
                </a:cubicBezTo>
                <a:cubicBezTo>
                  <a:pt x="537" y="110"/>
                  <a:pt x="540" y="111"/>
                  <a:pt x="543" y="111"/>
                </a:cubicBezTo>
                <a:cubicBezTo>
                  <a:pt x="550" y="111"/>
                  <a:pt x="556" y="105"/>
                  <a:pt x="556" y="98"/>
                </a:cubicBezTo>
                <a:cubicBezTo>
                  <a:pt x="556" y="91"/>
                  <a:pt x="550" y="86"/>
                  <a:pt x="543" y="86"/>
                </a:cubicBezTo>
                <a:cubicBezTo>
                  <a:pt x="536" y="86"/>
                  <a:pt x="530" y="91"/>
                  <a:pt x="530" y="98"/>
                </a:cubicBezTo>
                <a:cubicBezTo>
                  <a:pt x="530" y="99"/>
                  <a:pt x="530" y="99"/>
                  <a:pt x="530" y="99"/>
                </a:cubicBezTo>
                <a:cubicBezTo>
                  <a:pt x="250" y="134"/>
                  <a:pt x="250" y="134"/>
                  <a:pt x="250" y="134"/>
                </a:cubicBezTo>
                <a:cubicBezTo>
                  <a:pt x="249" y="128"/>
                  <a:pt x="243" y="123"/>
                  <a:pt x="237" y="123"/>
                </a:cubicBezTo>
                <a:cubicBezTo>
                  <a:pt x="230" y="123"/>
                  <a:pt x="224" y="129"/>
                  <a:pt x="224" y="136"/>
                </a:cubicBezTo>
                <a:cubicBezTo>
                  <a:pt x="224" y="139"/>
                  <a:pt x="225" y="141"/>
                  <a:pt x="226" y="143"/>
                </a:cubicBezTo>
                <a:cubicBezTo>
                  <a:pt x="5" y="304"/>
                  <a:pt x="5" y="304"/>
                  <a:pt x="5" y="304"/>
                </a:cubicBezTo>
                <a:cubicBezTo>
                  <a:pt x="3" y="305"/>
                  <a:pt x="3" y="305"/>
                  <a:pt x="3" y="305"/>
                </a:cubicBezTo>
                <a:cubicBezTo>
                  <a:pt x="4" y="305"/>
                  <a:pt x="4" y="305"/>
                  <a:pt x="4" y="305"/>
                </a:cubicBezTo>
                <a:cubicBezTo>
                  <a:pt x="0" y="308"/>
                  <a:pt x="0" y="308"/>
                  <a:pt x="0" y="308"/>
                </a:cubicBezTo>
                <a:cubicBezTo>
                  <a:pt x="5" y="306"/>
                  <a:pt x="5" y="306"/>
                  <a:pt x="5" y="306"/>
                </a:cubicBezTo>
                <a:cubicBezTo>
                  <a:pt x="74" y="351"/>
                  <a:pt x="74" y="351"/>
                  <a:pt x="74" y="351"/>
                </a:cubicBezTo>
                <a:cubicBezTo>
                  <a:pt x="4" y="443"/>
                  <a:pt x="4" y="443"/>
                  <a:pt x="4" y="443"/>
                </a:cubicBezTo>
                <a:cubicBezTo>
                  <a:pt x="6" y="444"/>
                  <a:pt x="6" y="444"/>
                  <a:pt x="6" y="444"/>
                </a:cubicBezTo>
                <a:cubicBezTo>
                  <a:pt x="75" y="352"/>
                  <a:pt x="75" y="352"/>
                  <a:pt x="75" y="352"/>
                </a:cubicBezTo>
                <a:cubicBezTo>
                  <a:pt x="233" y="455"/>
                  <a:pt x="233" y="455"/>
                  <a:pt x="233" y="455"/>
                </a:cubicBezTo>
                <a:cubicBezTo>
                  <a:pt x="232" y="457"/>
                  <a:pt x="231" y="460"/>
                  <a:pt x="231" y="462"/>
                </a:cubicBezTo>
                <a:cubicBezTo>
                  <a:pt x="231" y="469"/>
                  <a:pt x="237" y="475"/>
                  <a:pt x="244" y="475"/>
                </a:cubicBezTo>
                <a:cubicBezTo>
                  <a:pt x="246" y="475"/>
                  <a:pt x="248" y="474"/>
                  <a:pt x="250" y="473"/>
                </a:cubicBezTo>
                <a:cubicBezTo>
                  <a:pt x="460" y="808"/>
                  <a:pt x="460" y="808"/>
                  <a:pt x="460" y="808"/>
                </a:cubicBezTo>
                <a:cubicBezTo>
                  <a:pt x="456" y="810"/>
                  <a:pt x="454" y="814"/>
                  <a:pt x="454" y="818"/>
                </a:cubicBezTo>
                <a:cubicBezTo>
                  <a:pt x="454" y="825"/>
                  <a:pt x="460" y="831"/>
                  <a:pt x="467" y="831"/>
                </a:cubicBezTo>
                <a:cubicBezTo>
                  <a:pt x="474" y="831"/>
                  <a:pt x="480" y="825"/>
                  <a:pt x="480" y="818"/>
                </a:cubicBezTo>
                <a:cubicBezTo>
                  <a:pt x="480" y="813"/>
                  <a:pt x="477" y="809"/>
                  <a:pt x="474" y="807"/>
                </a:cubicBezTo>
                <a:cubicBezTo>
                  <a:pt x="556" y="650"/>
                  <a:pt x="556" y="650"/>
                  <a:pt x="556" y="650"/>
                </a:cubicBezTo>
                <a:cubicBezTo>
                  <a:pt x="558" y="650"/>
                  <a:pt x="560" y="651"/>
                  <a:pt x="562" y="651"/>
                </a:cubicBezTo>
                <a:cubicBezTo>
                  <a:pt x="569" y="651"/>
                  <a:pt x="574" y="645"/>
                  <a:pt x="574" y="638"/>
                </a:cubicBezTo>
                <a:cubicBezTo>
                  <a:pt x="574" y="637"/>
                  <a:pt x="574" y="635"/>
                  <a:pt x="574" y="634"/>
                </a:cubicBezTo>
                <a:cubicBezTo>
                  <a:pt x="591" y="627"/>
                  <a:pt x="591" y="627"/>
                  <a:pt x="591" y="627"/>
                </a:cubicBezTo>
                <a:cubicBezTo>
                  <a:pt x="810" y="730"/>
                  <a:pt x="810" y="730"/>
                  <a:pt x="810" y="730"/>
                </a:cubicBezTo>
                <a:cubicBezTo>
                  <a:pt x="809" y="731"/>
                  <a:pt x="809" y="732"/>
                  <a:pt x="809" y="733"/>
                </a:cubicBezTo>
                <a:cubicBezTo>
                  <a:pt x="809" y="737"/>
                  <a:pt x="811" y="741"/>
                  <a:pt x="814" y="743"/>
                </a:cubicBezTo>
                <a:cubicBezTo>
                  <a:pt x="662" y="936"/>
                  <a:pt x="662" y="936"/>
                  <a:pt x="662" y="936"/>
                </a:cubicBezTo>
                <a:cubicBezTo>
                  <a:pt x="661" y="937"/>
                  <a:pt x="661" y="937"/>
                  <a:pt x="661" y="937"/>
                </a:cubicBezTo>
                <a:cubicBezTo>
                  <a:pt x="1319" y="937"/>
                  <a:pt x="1319" y="937"/>
                  <a:pt x="1319" y="937"/>
                </a:cubicBezTo>
                <a:cubicBezTo>
                  <a:pt x="1320" y="938"/>
                  <a:pt x="1320" y="938"/>
                  <a:pt x="1320" y="938"/>
                </a:cubicBezTo>
                <a:lnTo>
                  <a:pt x="1320" y="937"/>
                </a:lnTo>
                <a:close/>
                <a:moveTo>
                  <a:pt x="1318" y="934"/>
                </a:moveTo>
                <a:cubicBezTo>
                  <a:pt x="1197" y="808"/>
                  <a:pt x="1197" y="808"/>
                  <a:pt x="1197" y="808"/>
                </a:cubicBezTo>
                <a:cubicBezTo>
                  <a:pt x="1199" y="806"/>
                  <a:pt x="1200" y="803"/>
                  <a:pt x="1200" y="800"/>
                </a:cubicBezTo>
                <a:cubicBezTo>
                  <a:pt x="1200" y="795"/>
                  <a:pt x="1197" y="790"/>
                  <a:pt x="1192" y="788"/>
                </a:cubicBezTo>
                <a:cubicBezTo>
                  <a:pt x="1283" y="453"/>
                  <a:pt x="1283" y="453"/>
                  <a:pt x="1283" y="453"/>
                </a:cubicBezTo>
                <a:cubicBezTo>
                  <a:pt x="1283" y="454"/>
                  <a:pt x="1284" y="454"/>
                  <a:pt x="1285" y="454"/>
                </a:cubicBezTo>
                <a:cubicBezTo>
                  <a:pt x="1285" y="454"/>
                  <a:pt x="1285" y="454"/>
                  <a:pt x="1285" y="454"/>
                </a:cubicBezTo>
                <a:lnTo>
                  <a:pt x="1318" y="934"/>
                </a:lnTo>
                <a:close/>
                <a:moveTo>
                  <a:pt x="1275" y="448"/>
                </a:moveTo>
                <a:cubicBezTo>
                  <a:pt x="1276" y="451"/>
                  <a:pt x="1278" y="452"/>
                  <a:pt x="1281" y="453"/>
                </a:cubicBezTo>
                <a:cubicBezTo>
                  <a:pt x="1190" y="788"/>
                  <a:pt x="1190" y="788"/>
                  <a:pt x="1190" y="788"/>
                </a:cubicBezTo>
                <a:cubicBezTo>
                  <a:pt x="1189" y="787"/>
                  <a:pt x="1188" y="787"/>
                  <a:pt x="1187" y="787"/>
                </a:cubicBezTo>
                <a:cubicBezTo>
                  <a:pt x="1181" y="787"/>
                  <a:pt x="1176" y="791"/>
                  <a:pt x="1175" y="797"/>
                </a:cubicBezTo>
                <a:cubicBezTo>
                  <a:pt x="834" y="736"/>
                  <a:pt x="834" y="736"/>
                  <a:pt x="834" y="736"/>
                </a:cubicBezTo>
                <a:cubicBezTo>
                  <a:pt x="835" y="735"/>
                  <a:pt x="835" y="734"/>
                  <a:pt x="835" y="733"/>
                </a:cubicBezTo>
                <a:cubicBezTo>
                  <a:pt x="835" y="731"/>
                  <a:pt x="834" y="730"/>
                  <a:pt x="834" y="728"/>
                </a:cubicBezTo>
                <a:lnTo>
                  <a:pt x="1275" y="448"/>
                </a:lnTo>
                <a:close/>
                <a:moveTo>
                  <a:pt x="256" y="459"/>
                </a:moveTo>
                <a:cubicBezTo>
                  <a:pt x="552" y="351"/>
                  <a:pt x="552" y="351"/>
                  <a:pt x="552" y="351"/>
                </a:cubicBezTo>
                <a:cubicBezTo>
                  <a:pt x="769" y="272"/>
                  <a:pt x="769" y="272"/>
                  <a:pt x="769" y="272"/>
                </a:cubicBezTo>
                <a:cubicBezTo>
                  <a:pt x="770" y="275"/>
                  <a:pt x="772" y="277"/>
                  <a:pt x="774" y="278"/>
                </a:cubicBezTo>
                <a:cubicBezTo>
                  <a:pt x="660" y="470"/>
                  <a:pt x="660" y="470"/>
                  <a:pt x="660" y="470"/>
                </a:cubicBezTo>
                <a:cubicBezTo>
                  <a:pt x="480" y="492"/>
                  <a:pt x="480" y="492"/>
                  <a:pt x="480" y="492"/>
                </a:cubicBezTo>
                <a:cubicBezTo>
                  <a:pt x="479" y="486"/>
                  <a:pt x="473" y="481"/>
                  <a:pt x="467" y="481"/>
                </a:cubicBezTo>
                <a:cubicBezTo>
                  <a:pt x="460" y="481"/>
                  <a:pt x="454" y="487"/>
                  <a:pt x="454" y="494"/>
                </a:cubicBezTo>
                <a:cubicBezTo>
                  <a:pt x="454" y="501"/>
                  <a:pt x="460" y="507"/>
                  <a:pt x="467" y="507"/>
                </a:cubicBezTo>
                <a:cubicBezTo>
                  <a:pt x="471" y="507"/>
                  <a:pt x="475" y="505"/>
                  <a:pt x="477" y="502"/>
                </a:cubicBezTo>
                <a:cubicBezTo>
                  <a:pt x="594" y="581"/>
                  <a:pt x="594" y="581"/>
                  <a:pt x="594" y="581"/>
                </a:cubicBezTo>
                <a:cubicBezTo>
                  <a:pt x="573" y="617"/>
                  <a:pt x="573" y="617"/>
                  <a:pt x="573" y="617"/>
                </a:cubicBezTo>
                <a:cubicBezTo>
                  <a:pt x="256" y="467"/>
                  <a:pt x="256" y="467"/>
                  <a:pt x="256" y="467"/>
                </a:cubicBezTo>
                <a:cubicBezTo>
                  <a:pt x="256" y="465"/>
                  <a:pt x="257" y="464"/>
                  <a:pt x="257" y="462"/>
                </a:cubicBezTo>
                <a:cubicBezTo>
                  <a:pt x="257" y="461"/>
                  <a:pt x="256" y="460"/>
                  <a:pt x="256" y="459"/>
                </a:cubicBezTo>
                <a:close/>
                <a:moveTo>
                  <a:pt x="595" y="580"/>
                </a:moveTo>
                <a:cubicBezTo>
                  <a:pt x="478" y="501"/>
                  <a:pt x="478" y="501"/>
                  <a:pt x="478" y="501"/>
                </a:cubicBezTo>
                <a:cubicBezTo>
                  <a:pt x="479" y="499"/>
                  <a:pt x="480" y="496"/>
                  <a:pt x="480" y="494"/>
                </a:cubicBezTo>
                <a:cubicBezTo>
                  <a:pt x="480" y="494"/>
                  <a:pt x="480" y="494"/>
                  <a:pt x="480" y="493"/>
                </a:cubicBezTo>
                <a:cubicBezTo>
                  <a:pt x="659" y="472"/>
                  <a:pt x="659" y="472"/>
                  <a:pt x="659" y="472"/>
                </a:cubicBezTo>
                <a:cubicBezTo>
                  <a:pt x="631" y="519"/>
                  <a:pt x="631" y="519"/>
                  <a:pt x="631" y="519"/>
                </a:cubicBezTo>
                <a:lnTo>
                  <a:pt x="595" y="580"/>
                </a:lnTo>
                <a:close/>
                <a:moveTo>
                  <a:pt x="596" y="582"/>
                </a:moveTo>
                <a:cubicBezTo>
                  <a:pt x="633" y="607"/>
                  <a:pt x="633" y="607"/>
                  <a:pt x="633" y="607"/>
                </a:cubicBezTo>
                <a:cubicBezTo>
                  <a:pt x="591" y="625"/>
                  <a:pt x="591" y="625"/>
                  <a:pt x="591" y="625"/>
                </a:cubicBezTo>
                <a:cubicBezTo>
                  <a:pt x="575" y="617"/>
                  <a:pt x="575" y="617"/>
                  <a:pt x="575" y="617"/>
                </a:cubicBezTo>
                <a:lnTo>
                  <a:pt x="596" y="582"/>
                </a:lnTo>
                <a:close/>
                <a:moveTo>
                  <a:pt x="596" y="581"/>
                </a:moveTo>
                <a:cubicBezTo>
                  <a:pt x="634" y="517"/>
                  <a:pt x="634" y="517"/>
                  <a:pt x="634" y="517"/>
                </a:cubicBezTo>
                <a:cubicBezTo>
                  <a:pt x="661" y="471"/>
                  <a:pt x="661" y="471"/>
                  <a:pt x="661" y="471"/>
                </a:cubicBezTo>
                <a:cubicBezTo>
                  <a:pt x="1074" y="422"/>
                  <a:pt x="1074" y="422"/>
                  <a:pt x="1074" y="422"/>
                </a:cubicBezTo>
                <a:cubicBezTo>
                  <a:pt x="1074" y="422"/>
                  <a:pt x="1074" y="423"/>
                  <a:pt x="1075" y="423"/>
                </a:cubicBezTo>
                <a:cubicBezTo>
                  <a:pt x="635" y="607"/>
                  <a:pt x="635" y="607"/>
                  <a:pt x="635" y="607"/>
                </a:cubicBezTo>
                <a:lnTo>
                  <a:pt x="596" y="581"/>
                </a:lnTo>
                <a:close/>
                <a:moveTo>
                  <a:pt x="1076" y="424"/>
                </a:moveTo>
                <a:cubicBezTo>
                  <a:pt x="1076" y="425"/>
                  <a:pt x="1077" y="426"/>
                  <a:pt x="1078" y="427"/>
                </a:cubicBezTo>
                <a:cubicBezTo>
                  <a:pt x="839" y="713"/>
                  <a:pt x="839" y="713"/>
                  <a:pt x="839" y="713"/>
                </a:cubicBezTo>
                <a:cubicBezTo>
                  <a:pt x="830" y="724"/>
                  <a:pt x="830" y="724"/>
                  <a:pt x="830" y="724"/>
                </a:cubicBezTo>
                <a:cubicBezTo>
                  <a:pt x="828" y="722"/>
                  <a:pt x="825" y="720"/>
                  <a:pt x="822" y="720"/>
                </a:cubicBezTo>
                <a:cubicBezTo>
                  <a:pt x="817" y="720"/>
                  <a:pt x="813" y="723"/>
                  <a:pt x="811" y="726"/>
                </a:cubicBezTo>
                <a:cubicBezTo>
                  <a:pt x="636" y="608"/>
                  <a:pt x="636" y="608"/>
                  <a:pt x="636" y="608"/>
                </a:cubicBezTo>
                <a:lnTo>
                  <a:pt x="1076" y="424"/>
                </a:lnTo>
                <a:close/>
                <a:moveTo>
                  <a:pt x="524" y="17"/>
                </a:moveTo>
                <a:cubicBezTo>
                  <a:pt x="525" y="16"/>
                  <a:pt x="525" y="16"/>
                  <a:pt x="525" y="15"/>
                </a:cubicBezTo>
                <a:cubicBezTo>
                  <a:pt x="1073" y="178"/>
                  <a:pt x="1073" y="178"/>
                  <a:pt x="1073" y="178"/>
                </a:cubicBezTo>
                <a:cubicBezTo>
                  <a:pt x="1073" y="179"/>
                  <a:pt x="1072" y="180"/>
                  <a:pt x="1072" y="180"/>
                </a:cubicBezTo>
                <a:cubicBezTo>
                  <a:pt x="1072" y="186"/>
                  <a:pt x="1077" y="191"/>
                  <a:pt x="1082" y="193"/>
                </a:cubicBezTo>
                <a:cubicBezTo>
                  <a:pt x="1084" y="403"/>
                  <a:pt x="1084" y="403"/>
                  <a:pt x="1084" y="403"/>
                </a:cubicBezTo>
                <a:cubicBezTo>
                  <a:pt x="1080" y="403"/>
                  <a:pt x="1076" y="406"/>
                  <a:pt x="1074" y="410"/>
                </a:cubicBezTo>
                <a:lnTo>
                  <a:pt x="524" y="17"/>
                </a:lnTo>
                <a:close/>
                <a:moveTo>
                  <a:pt x="1073" y="414"/>
                </a:moveTo>
                <a:cubicBezTo>
                  <a:pt x="1073" y="415"/>
                  <a:pt x="1072" y="415"/>
                  <a:pt x="1072" y="416"/>
                </a:cubicBezTo>
                <a:cubicBezTo>
                  <a:pt x="1072" y="417"/>
                  <a:pt x="1073" y="419"/>
                  <a:pt x="1073" y="420"/>
                </a:cubicBezTo>
                <a:cubicBezTo>
                  <a:pt x="662" y="470"/>
                  <a:pt x="662" y="470"/>
                  <a:pt x="662" y="470"/>
                </a:cubicBezTo>
                <a:cubicBezTo>
                  <a:pt x="775" y="279"/>
                  <a:pt x="775" y="279"/>
                  <a:pt x="775" y="279"/>
                </a:cubicBezTo>
                <a:cubicBezTo>
                  <a:pt x="777" y="280"/>
                  <a:pt x="779" y="280"/>
                  <a:pt x="781" y="280"/>
                </a:cubicBezTo>
                <a:cubicBezTo>
                  <a:pt x="786" y="280"/>
                  <a:pt x="790" y="278"/>
                  <a:pt x="792" y="274"/>
                </a:cubicBezTo>
                <a:lnTo>
                  <a:pt x="1073" y="414"/>
                </a:lnTo>
                <a:close/>
                <a:moveTo>
                  <a:pt x="533" y="161"/>
                </a:moveTo>
                <a:cubicBezTo>
                  <a:pt x="537" y="161"/>
                  <a:pt x="541" y="158"/>
                  <a:pt x="543" y="155"/>
                </a:cubicBezTo>
                <a:cubicBezTo>
                  <a:pt x="769" y="263"/>
                  <a:pt x="769" y="263"/>
                  <a:pt x="769" y="263"/>
                </a:cubicBezTo>
                <a:cubicBezTo>
                  <a:pt x="768" y="264"/>
                  <a:pt x="768" y="266"/>
                  <a:pt x="768" y="267"/>
                </a:cubicBezTo>
                <a:cubicBezTo>
                  <a:pt x="768" y="269"/>
                  <a:pt x="768" y="270"/>
                  <a:pt x="769" y="271"/>
                </a:cubicBezTo>
                <a:cubicBezTo>
                  <a:pt x="550" y="350"/>
                  <a:pt x="550" y="350"/>
                  <a:pt x="550" y="350"/>
                </a:cubicBezTo>
                <a:cubicBezTo>
                  <a:pt x="255" y="457"/>
                  <a:pt x="255" y="457"/>
                  <a:pt x="255" y="457"/>
                </a:cubicBezTo>
                <a:cubicBezTo>
                  <a:pt x="255" y="456"/>
                  <a:pt x="254" y="454"/>
                  <a:pt x="253" y="453"/>
                </a:cubicBezTo>
                <a:cubicBezTo>
                  <a:pt x="524" y="157"/>
                  <a:pt x="524" y="157"/>
                  <a:pt x="524" y="157"/>
                </a:cubicBezTo>
                <a:cubicBezTo>
                  <a:pt x="526" y="159"/>
                  <a:pt x="529" y="161"/>
                  <a:pt x="533" y="161"/>
                </a:cubicBezTo>
                <a:close/>
                <a:moveTo>
                  <a:pt x="530" y="101"/>
                </a:moveTo>
                <a:cubicBezTo>
                  <a:pt x="530" y="101"/>
                  <a:pt x="531" y="102"/>
                  <a:pt x="531" y="102"/>
                </a:cubicBezTo>
                <a:cubicBezTo>
                  <a:pt x="316" y="185"/>
                  <a:pt x="316" y="185"/>
                  <a:pt x="316" y="185"/>
                </a:cubicBezTo>
                <a:cubicBezTo>
                  <a:pt x="154" y="247"/>
                  <a:pt x="154" y="247"/>
                  <a:pt x="154" y="247"/>
                </a:cubicBezTo>
                <a:cubicBezTo>
                  <a:pt x="230" y="147"/>
                  <a:pt x="230" y="147"/>
                  <a:pt x="230" y="147"/>
                </a:cubicBezTo>
                <a:cubicBezTo>
                  <a:pt x="232" y="148"/>
                  <a:pt x="234" y="149"/>
                  <a:pt x="237" y="149"/>
                </a:cubicBezTo>
                <a:cubicBezTo>
                  <a:pt x="244" y="149"/>
                  <a:pt x="250" y="143"/>
                  <a:pt x="250" y="136"/>
                </a:cubicBezTo>
                <a:cubicBezTo>
                  <a:pt x="250" y="136"/>
                  <a:pt x="250" y="135"/>
                  <a:pt x="250" y="135"/>
                </a:cubicBezTo>
                <a:lnTo>
                  <a:pt x="530" y="101"/>
                </a:lnTo>
                <a:close/>
                <a:moveTo>
                  <a:pt x="227" y="144"/>
                </a:moveTo>
                <a:cubicBezTo>
                  <a:pt x="228" y="145"/>
                  <a:pt x="228" y="145"/>
                  <a:pt x="229" y="146"/>
                </a:cubicBezTo>
                <a:cubicBezTo>
                  <a:pt x="151" y="248"/>
                  <a:pt x="151" y="248"/>
                  <a:pt x="151" y="248"/>
                </a:cubicBezTo>
                <a:cubicBezTo>
                  <a:pt x="11" y="302"/>
                  <a:pt x="11" y="302"/>
                  <a:pt x="11" y="302"/>
                </a:cubicBezTo>
                <a:lnTo>
                  <a:pt x="227" y="144"/>
                </a:lnTo>
                <a:close/>
                <a:moveTo>
                  <a:pt x="7" y="305"/>
                </a:moveTo>
                <a:cubicBezTo>
                  <a:pt x="150" y="250"/>
                  <a:pt x="150" y="250"/>
                  <a:pt x="150" y="250"/>
                </a:cubicBezTo>
                <a:cubicBezTo>
                  <a:pt x="75" y="350"/>
                  <a:pt x="75" y="350"/>
                  <a:pt x="75" y="350"/>
                </a:cubicBezTo>
                <a:lnTo>
                  <a:pt x="7" y="305"/>
                </a:lnTo>
                <a:close/>
                <a:moveTo>
                  <a:pt x="76" y="351"/>
                </a:moveTo>
                <a:cubicBezTo>
                  <a:pt x="152" y="249"/>
                  <a:pt x="152" y="249"/>
                  <a:pt x="152" y="249"/>
                </a:cubicBezTo>
                <a:cubicBezTo>
                  <a:pt x="320" y="185"/>
                  <a:pt x="320" y="185"/>
                  <a:pt x="320" y="185"/>
                </a:cubicBezTo>
                <a:cubicBezTo>
                  <a:pt x="531" y="104"/>
                  <a:pt x="531" y="104"/>
                  <a:pt x="531" y="104"/>
                </a:cubicBezTo>
                <a:cubicBezTo>
                  <a:pt x="532" y="105"/>
                  <a:pt x="533" y="106"/>
                  <a:pt x="534" y="107"/>
                </a:cubicBezTo>
                <a:cubicBezTo>
                  <a:pt x="251" y="452"/>
                  <a:pt x="251" y="452"/>
                  <a:pt x="251" y="452"/>
                </a:cubicBezTo>
                <a:cubicBezTo>
                  <a:pt x="249" y="450"/>
                  <a:pt x="247" y="449"/>
                  <a:pt x="244" y="449"/>
                </a:cubicBezTo>
                <a:cubicBezTo>
                  <a:pt x="240" y="449"/>
                  <a:pt x="236" y="451"/>
                  <a:pt x="234" y="454"/>
                </a:cubicBezTo>
                <a:lnTo>
                  <a:pt x="76" y="351"/>
                </a:lnTo>
                <a:close/>
                <a:moveTo>
                  <a:pt x="472" y="806"/>
                </a:moveTo>
                <a:cubicBezTo>
                  <a:pt x="471" y="806"/>
                  <a:pt x="469" y="805"/>
                  <a:pt x="467" y="805"/>
                </a:cubicBezTo>
                <a:cubicBezTo>
                  <a:pt x="465" y="805"/>
                  <a:pt x="463" y="806"/>
                  <a:pt x="461" y="807"/>
                </a:cubicBezTo>
                <a:cubicBezTo>
                  <a:pt x="251" y="472"/>
                  <a:pt x="251" y="472"/>
                  <a:pt x="251" y="472"/>
                </a:cubicBezTo>
                <a:cubicBezTo>
                  <a:pt x="253" y="471"/>
                  <a:pt x="254" y="470"/>
                  <a:pt x="255" y="468"/>
                </a:cubicBezTo>
                <a:cubicBezTo>
                  <a:pt x="573" y="618"/>
                  <a:pt x="573" y="618"/>
                  <a:pt x="573" y="618"/>
                </a:cubicBezTo>
                <a:cubicBezTo>
                  <a:pt x="567" y="627"/>
                  <a:pt x="567" y="627"/>
                  <a:pt x="567" y="627"/>
                </a:cubicBezTo>
                <a:cubicBezTo>
                  <a:pt x="566" y="626"/>
                  <a:pt x="564" y="625"/>
                  <a:pt x="562" y="625"/>
                </a:cubicBezTo>
                <a:cubicBezTo>
                  <a:pt x="555" y="625"/>
                  <a:pt x="549" y="631"/>
                  <a:pt x="549" y="638"/>
                </a:cubicBezTo>
                <a:cubicBezTo>
                  <a:pt x="549" y="643"/>
                  <a:pt x="551" y="647"/>
                  <a:pt x="555" y="649"/>
                </a:cubicBezTo>
                <a:lnTo>
                  <a:pt x="472" y="806"/>
                </a:lnTo>
                <a:close/>
                <a:moveTo>
                  <a:pt x="573" y="632"/>
                </a:moveTo>
                <a:cubicBezTo>
                  <a:pt x="572" y="630"/>
                  <a:pt x="571" y="629"/>
                  <a:pt x="569" y="627"/>
                </a:cubicBezTo>
                <a:cubicBezTo>
                  <a:pt x="574" y="619"/>
                  <a:pt x="574" y="619"/>
                  <a:pt x="574" y="619"/>
                </a:cubicBezTo>
                <a:cubicBezTo>
                  <a:pt x="589" y="626"/>
                  <a:pt x="589" y="626"/>
                  <a:pt x="589" y="626"/>
                </a:cubicBezTo>
                <a:lnTo>
                  <a:pt x="573" y="632"/>
                </a:lnTo>
                <a:close/>
                <a:moveTo>
                  <a:pt x="593" y="626"/>
                </a:moveTo>
                <a:cubicBezTo>
                  <a:pt x="634" y="608"/>
                  <a:pt x="634" y="608"/>
                  <a:pt x="634" y="608"/>
                </a:cubicBezTo>
                <a:cubicBezTo>
                  <a:pt x="810" y="728"/>
                  <a:pt x="810" y="728"/>
                  <a:pt x="810" y="728"/>
                </a:cubicBezTo>
                <a:cubicBezTo>
                  <a:pt x="810" y="728"/>
                  <a:pt x="810" y="728"/>
                  <a:pt x="810" y="728"/>
                </a:cubicBezTo>
                <a:lnTo>
                  <a:pt x="593" y="626"/>
                </a:lnTo>
                <a:close/>
                <a:moveTo>
                  <a:pt x="664" y="935"/>
                </a:moveTo>
                <a:cubicBezTo>
                  <a:pt x="815" y="744"/>
                  <a:pt x="815" y="744"/>
                  <a:pt x="815" y="744"/>
                </a:cubicBezTo>
                <a:cubicBezTo>
                  <a:pt x="817" y="745"/>
                  <a:pt x="819" y="746"/>
                  <a:pt x="822" y="746"/>
                </a:cubicBezTo>
                <a:cubicBezTo>
                  <a:pt x="827" y="746"/>
                  <a:pt x="831" y="744"/>
                  <a:pt x="833" y="740"/>
                </a:cubicBezTo>
                <a:cubicBezTo>
                  <a:pt x="1315" y="935"/>
                  <a:pt x="1315" y="935"/>
                  <a:pt x="1315" y="935"/>
                </a:cubicBezTo>
                <a:lnTo>
                  <a:pt x="664" y="935"/>
                </a:lnTo>
                <a:close/>
                <a:moveTo>
                  <a:pt x="833" y="739"/>
                </a:moveTo>
                <a:cubicBezTo>
                  <a:pt x="834" y="738"/>
                  <a:pt x="834" y="738"/>
                  <a:pt x="834" y="738"/>
                </a:cubicBezTo>
                <a:cubicBezTo>
                  <a:pt x="1175" y="798"/>
                  <a:pt x="1175" y="798"/>
                  <a:pt x="1175" y="798"/>
                </a:cubicBezTo>
                <a:cubicBezTo>
                  <a:pt x="1175" y="799"/>
                  <a:pt x="1174" y="799"/>
                  <a:pt x="1174" y="800"/>
                </a:cubicBezTo>
                <a:cubicBezTo>
                  <a:pt x="1174" y="807"/>
                  <a:pt x="1180" y="813"/>
                  <a:pt x="1187" y="813"/>
                </a:cubicBezTo>
                <a:cubicBezTo>
                  <a:pt x="1191" y="813"/>
                  <a:pt x="1193" y="812"/>
                  <a:pt x="1196" y="809"/>
                </a:cubicBezTo>
                <a:cubicBezTo>
                  <a:pt x="1316" y="934"/>
                  <a:pt x="1316" y="934"/>
                  <a:pt x="1316" y="934"/>
                </a:cubicBezTo>
                <a:lnTo>
                  <a:pt x="833" y="739"/>
                </a:lnTo>
                <a:close/>
              </a:path>
            </a:pathLst>
          </a:custGeom>
          <a:solidFill>
            <a:schemeClr val="tx1">
              <a:lumMod val="75000"/>
              <a:alpha val="4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id-ID">
              <a:latin typeface="+mn-ea"/>
            </a:endParaRPr>
          </a:p>
        </p:txBody>
      </p:sp>
      <p:sp>
        <p:nvSpPr>
          <p:cNvPr id="18" name="Oval 4"/>
          <p:cNvSpPr/>
          <p:nvPr/>
        </p:nvSpPr>
        <p:spPr>
          <a:xfrm>
            <a:off x="3864215" y="1343806"/>
            <a:ext cx="1415570" cy="1415570"/>
          </a:xfrm>
          <a:prstGeom prst="ellipse">
            <a:avLst/>
          </a:prstGeom>
          <a:solidFill>
            <a:schemeClr val="bg1">
              <a:alpha val="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>
                <a:solidFill>
                  <a:schemeClr val="tx1">
                    <a:lumMod val="75000"/>
                  </a:schemeClr>
                </a:solidFill>
                <a:latin typeface="ITC Avant Garde Std Md" panose="020B0602020202020204" pitchFamily="34" charset="0"/>
                <a:ea typeface="造字工房悦圆演示版常规体" pitchFamily="50" charset="-122"/>
              </a:rPr>
              <a:t>1</a:t>
            </a:r>
            <a:endParaRPr lang="id-ID" sz="5400" dirty="0">
              <a:solidFill>
                <a:schemeClr val="tx1">
                  <a:lumMod val="75000"/>
                </a:schemeClr>
              </a:solidFill>
              <a:latin typeface="ITC Avant Garde Std Md" panose="020B0602020202020204" pitchFamily="34" charset="0"/>
              <a:ea typeface="造字工房悦圆演示版常规体" pitchFamily="50" charset="-122"/>
            </a:endParaRPr>
          </a:p>
        </p:txBody>
      </p:sp>
      <p:sp>
        <p:nvSpPr>
          <p:cNvPr id="20" name="AutoShape 2"/>
          <p:cNvSpPr/>
          <p:nvPr/>
        </p:nvSpPr>
        <p:spPr bwMode="auto">
          <a:xfrm>
            <a:off x="2694876" y="2820638"/>
            <a:ext cx="3682786" cy="54292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14288" tIns="14288" rIns="14288" bIns="14288" anchor="ctr"/>
          <a:lstStyle/>
          <a:p>
            <a:pPr algn="ctr">
              <a:defRPr/>
            </a:pPr>
            <a:r>
              <a:rPr lang="en-US" altLang="zh-CN" sz="2400" b="1" dirty="0">
                <a:solidFill>
                  <a:schemeClr val="tx1">
                    <a:lumMod val="75000"/>
                  </a:schemeClr>
                </a:solidFill>
                <a:latin typeface="Raleway Regular"/>
                <a:cs typeface="Raleway Regular"/>
              </a:rPr>
              <a:t>Introduction </a:t>
            </a:r>
            <a:endParaRPr lang="es-ES" sz="2400" b="1" dirty="0">
              <a:solidFill>
                <a:schemeClr val="tx1">
                  <a:lumMod val="75000"/>
                </a:schemeClr>
              </a:solidFill>
              <a:latin typeface="Raleway Regular"/>
              <a:cs typeface="Raleway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33680770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7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18" grpId="0" animBg="1"/>
      <p:bldP spid="2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0"/>
            <a:ext cx="4684712" cy="774700"/>
          </a:xfrm>
          <a:prstGeom prst="rect">
            <a:avLst/>
          </a:prstGeom>
          <a:solidFill>
            <a:srgbClr val="40404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kumimoji="1" lang="zh-CN" altLang="en-US" noProof="1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" name="文本框 38"/>
          <p:cNvSpPr txBox="1">
            <a:spLocks noChangeArrowheads="1"/>
          </p:cNvSpPr>
          <p:nvPr/>
        </p:nvSpPr>
        <p:spPr bwMode="auto">
          <a:xfrm>
            <a:off x="271354" y="102395"/>
            <a:ext cx="4006866" cy="6524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</a:rPr>
              <a:t>Word</a:t>
            </a: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</a:rPr>
              <a:t> </a:t>
            </a:r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</a:rPr>
              <a:t>Clouds</a:t>
            </a: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</a:rPr>
              <a:t> </a:t>
            </a:r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</a:rPr>
              <a:t>&amp;</a:t>
            </a: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</a:rPr>
              <a:t> </a:t>
            </a:r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</a:rPr>
              <a:t>Topics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5418545" y="304634"/>
            <a:ext cx="24511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1" dirty="0">
                <a:latin typeface="+mj-ea"/>
                <a:ea typeface="+mj-ea"/>
              </a:rPr>
              <a:t>New</a:t>
            </a:r>
            <a:r>
              <a:rPr kumimoji="1" lang="zh-CN" altLang="en-US" sz="2000" b="1" dirty="0">
                <a:latin typeface="+mj-ea"/>
                <a:ea typeface="+mj-ea"/>
              </a:rPr>
              <a:t> </a:t>
            </a:r>
            <a:r>
              <a:rPr kumimoji="1" lang="en-US" altLang="zh-CN" sz="2000" b="1" dirty="0">
                <a:latin typeface="+mj-ea"/>
                <a:ea typeface="+mj-ea"/>
              </a:rPr>
              <a:t>York</a:t>
            </a:r>
            <a:r>
              <a:rPr kumimoji="1" lang="zh-CN" altLang="en-US" sz="2000" b="1" dirty="0">
                <a:latin typeface="+mj-ea"/>
                <a:ea typeface="+mj-ea"/>
              </a:rPr>
              <a:t> </a:t>
            </a:r>
            <a:r>
              <a:rPr kumimoji="1" lang="en-US" altLang="zh-CN" sz="2000" b="1" dirty="0">
                <a:latin typeface="+mj-ea"/>
                <a:ea typeface="+mj-ea"/>
              </a:rPr>
              <a:t>Times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55" r="15516"/>
          <a:stretch/>
        </p:blipFill>
        <p:spPr>
          <a:xfrm>
            <a:off x="398354" y="1182094"/>
            <a:ext cx="2870200" cy="3059705"/>
          </a:xfrm>
          <a:prstGeom prst="rect">
            <a:avLst/>
          </a:prstGeom>
        </p:spPr>
      </p:pic>
      <p:cxnSp>
        <p:nvCxnSpPr>
          <p:cNvPr id="9" name="直线连接符 8"/>
          <p:cNvCxnSpPr/>
          <p:nvPr/>
        </p:nvCxnSpPr>
        <p:spPr>
          <a:xfrm>
            <a:off x="5207000" y="787400"/>
            <a:ext cx="32004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6041" y="1182094"/>
            <a:ext cx="4978400" cy="2376955"/>
          </a:xfrm>
          <a:prstGeom prst="rect">
            <a:avLst/>
          </a:prstGeom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8" name="文本框 7"/>
          <p:cNvSpPr txBox="1"/>
          <p:nvPr/>
        </p:nvSpPr>
        <p:spPr>
          <a:xfrm>
            <a:off x="3989161" y="3724362"/>
            <a:ext cx="461216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kumimoji="1" lang="en-US" altLang="zh-CN" sz="1600" dirty="0"/>
              <a:t>Emphasize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the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process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of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this</a:t>
            </a:r>
            <a:r>
              <a:rPr kumimoji="1" lang="zh-CN" altLang="en-US" sz="1600" dirty="0"/>
              <a:t> 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kumimoji="1" lang="en-US" altLang="zh-CN" sz="1600" i="1" dirty="0"/>
              <a:t>David</a:t>
            </a:r>
            <a:r>
              <a:rPr kumimoji="1" lang="zh-CN" altLang="en-US" sz="1600" i="1" dirty="0"/>
              <a:t> </a:t>
            </a:r>
            <a:r>
              <a:rPr kumimoji="1" lang="en-US" altLang="zh-CN" sz="1600" i="1" dirty="0"/>
              <a:t>Dao</a:t>
            </a:r>
            <a:r>
              <a:rPr kumimoji="1" lang="zh-CN" altLang="en-US" sz="1600" i="1" dirty="0"/>
              <a:t> </a:t>
            </a:r>
            <a:r>
              <a:rPr kumimoji="1" lang="en-US" altLang="zh-CN" sz="1600" i="1" dirty="0"/>
              <a:t>has</a:t>
            </a:r>
            <a:r>
              <a:rPr kumimoji="1" lang="zh-CN" altLang="en-US" sz="1600" i="1" dirty="0"/>
              <a:t> </a:t>
            </a:r>
            <a:r>
              <a:rPr kumimoji="1" lang="en-US" altLang="zh-CN" sz="1600" i="1" dirty="0"/>
              <a:t>been</a:t>
            </a:r>
            <a:r>
              <a:rPr kumimoji="1" lang="zh-CN" altLang="en-US" sz="1600" i="1" dirty="0"/>
              <a:t> </a:t>
            </a:r>
            <a:r>
              <a:rPr kumimoji="1" lang="en-US" altLang="zh-CN" sz="1600" i="1" dirty="0"/>
              <a:t>dragged</a:t>
            </a:r>
            <a:r>
              <a:rPr kumimoji="1" lang="zh-CN" altLang="en-US" sz="1600" i="1" dirty="0"/>
              <a:t> </a:t>
            </a:r>
            <a:r>
              <a:rPr kumimoji="1" lang="en-US" altLang="zh-CN" sz="1600" i="1" dirty="0"/>
              <a:t>out</a:t>
            </a:r>
            <a:r>
              <a:rPr kumimoji="1" lang="zh-CN" altLang="en-US" sz="1600" i="1" dirty="0"/>
              <a:t> </a:t>
            </a:r>
            <a:r>
              <a:rPr kumimoji="1" lang="en-US" altLang="zh-CN" sz="1600" i="1" dirty="0"/>
              <a:t>of</a:t>
            </a:r>
            <a:r>
              <a:rPr kumimoji="1" lang="zh-CN" altLang="en-US" sz="1600" i="1" dirty="0"/>
              <a:t> </a:t>
            </a:r>
            <a:r>
              <a:rPr kumimoji="1" lang="en-US" altLang="zh-CN" sz="1600" i="1" dirty="0"/>
              <a:t>the</a:t>
            </a:r>
            <a:r>
              <a:rPr kumimoji="1" lang="zh-CN" altLang="en-US" sz="1600" i="1" dirty="0"/>
              <a:t> </a:t>
            </a:r>
            <a:r>
              <a:rPr kumimoji="1" lang="en-US" altLang="zh-CN" sz="1600" i="1" dirty="0"/>
              <a:t>plane</a:t>
            </a:r>
            <a:endParaRPr kumimoji="1" lang="zh-CN" altLang="en-US" sz="1600" i="1" dirty="0"/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kumimoji="1" lang="en-US" altLang="zh-CN" sz="1600" dirty="0"/>
              <a:t>Airport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issues,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Racist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issues.</a:t>
            </a:r>
            <a:endParaRPr kumimoji="1" lang="zh-CN" altLang="en-US" sz="1600" dirty="0"/>
          </a:p>
          <a:p>
            <a:r>
              <a:rPr kumimoji="1" lang="zh-CN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78887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976">
        <p14:flythrough/>
      </p:transition>
    </mc:Choice>
    <mc:Fallback xmlns="">
      <p:transition spd="slow" advTm="976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0"/>
            <a:ext cx="4684712" cy="774700"/>
          </a:xfrm>
          <a:prstGeom prst="rect">
            <a:avLst/>
          </a:prstGeom>
          <a:solidFill>
            <a:srgbClr val="40404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kumimoji="1" lang="zh-CN" altLang="en-US" noProof="1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" name="文本框 38"/>
          <p:cNvSpPr txBox="1">
            <a:spLocks noChangeArrowheads="1"/>
          </p:cNvSpPr>
          <p:nvPr/>
        </p:nvSpPr>
        <p:spPr bwMode="auto">
          <a:xfrm>
            <a:off x="271354" y="102395"/>
            <a:ext cx="2790700" cy="6524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en-US" altLang="zh-CN" sz="2800" dirty="0">
                <a:solidFill>
                  <a:srgbClr val="FFFFFF"/>
                </a:solidFill>
                <a:latin typeface="微软雅黑" panose="020B0503020204020204" pitchFamily="34" charset="-122"/>
                <a:sym typeface="黑体" panose="02010609060101010101" pitchFamily="49" charset="-122"/>
              </a:rPr>
              <a:t>Topic</a:t>
            </a:r>
            <a:r>
              <a:rPr lang="zh-CN" altLang="en-US" sz="2800" dirty="0">
                <a:solidFill>
                  <a:srgbClr val="FFFFFF"/>
                </a:solidFill>
                <a:latin typeface="微软雅黑" panose="020B0503020204020204" pitchFamily="34" charset="-122"/>
                <a:sym typeface="黑体" panose="02010609060101010101" pitchFamily="49" charset="-122"/>
              </a:rPr>
              <a:t> </a:t>
            </a:r>
            <a:r>
              <a:rPr lang="en-US" altLang="zh-CN" sz="2800" dirty="0">
                <a:solidFill>
                  <a:srgbClr val="FFFFFF"/>
                </a:solidFill>
                <a:latin typeface="微软雅黑" panose="020B0503020204020204" pitchFamily="34" charset="-122"/>
                <a:sym typeface="黑体" panose="02010609060101010101" pitchFamily="49" charset="-122"/>
              </a:rPr>
              <a:t>Overtime</a:t>
            </a:r>
            <a:endParaRPr lang="zh-CN" altLang="en-US" sz="2800" dirty="0">
              <a:latin typeface="微软雅黑" panose="020B0503020204020204" pitchFamily="34" charset="-122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5549153" y="405368"/>
            <a:ext cx="2425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/>
              <a:t>New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York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Times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56" t="15787" r="4425" b="12609"/>
          <a:stretch/>
        </p:blipFill>
        <p:spPr>
          <a:xfrm>
            <a:off x="263637" y="1151655"/>
            <a:ext cx="5006182" cy="3069331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5635438" y="1347492"/>
            <a:ext cx="300990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altLang="zh-CN" sz="1600" dirty="0"/>
              <a:t>Emphasized</a:t>
            </a:r>
            <a:r>
              <a:rPr lang="zh-CN" altLang="en-US" sz="1600" dirty="0"/>
              <a:t> </a:t>
            </a:r>
            <a:r>
              <a:rPr lang="en-US" altLang="zh-CN" sz="1600" dirty="0"/>
              <a:t>the</a:t>
            </a:r>
            <a:r>
              <a:rPr lang="zh-CN" altLang="en-US" sz="1600" dirty="0"/>
              <a:t> </a:t>
            </a:r>
            <a:r>
              <a:rPr lang="en-US" altLang="zh-CN" sz="1600" dirty="0"/>
              <a:t>process</a:t>
            </a:r>
            <a:r>
              <a:rPr lang="zh-CN" altLang="en-US" sz="1600" dirty="0"/>
              <a:t> </a:t>
            </a:r>
            <a:r>
              <a:rPr lang="en-US" altLang="zh-CN" sz="1600" dirty="0"/>
              <a:t>of</a:t>
            </a:r>
            <a:r>
              <a:rPr lang="zh-CN" altLang="en-US" sz="1600" dirty="0"/>
              <a:t> </a:t>
            </a:r>
            <a:r>
              <a:rPr lang="en-US" altLang="zh-CN" sz="1600" dirty="0"/>
              <a:t>whole</a:t>
            </a:r>
            <a:r>
              <a:rPr lang="zh-CN" altLang="en-US" sz="1600" dirty="0"/>
              <a:t> </a:t>
            </a:r>
            <a:r>
              <a:rPr lang="en-US" altLang="zh-CN" sz="1600" dirty="0"/>
              <a:t>incident.</a:t>
            </a:r>
            <a:r>
              <a:rPr lang="zh-CN" altLang="en-US" sz="1600" dirty="0"/>
              <a:t> 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zh-CN" altLang="en-US" sz="1600" dirty="0"/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altLang="zh-CN" sz="1600" dirty="0"/>
              <a:t>And</a:t>
            </a:r>
            <a:r>
              <a:rPr lang="zh-CN" altLang="en-US" sz="1600" dirty="0"/>
              <a:t> </a:t>
            </a:r>
            <a:r>
              <a:rPr lang="en-US" altLang="zh-CN" sz="1600" dirty="0"/>
              <a:t>in</a:t>
            </a:r>
            <a:r>
              <a:rPr lang="zh-CN" altLang="en-US" sz="1600" dirty="0"/>
              <a:t> </a:t>
            </a:r>
            <a:r>
              <a:rPr lang="en-US" altLang="zh-CN" sz="1600" dirty="0"/>
              <a:t>the</a:t>
            </a:r>
            <a:r>
              <a:rPr lang="zh-CN" altLang="en-US" sz="1600" dirty="0"/>
              <a:t> </a:t>
            </a:r>
            <a:r>
              <a:rPr lang="en-US" altLang="zh-CN" sz="1600" dirty="0"/>
              <a:t>follow-up stories</a:t>
            </a:r>
            <a:r>
              <a:rPr lang="zh-CN" altLang="en-US" sz="1600" dirty="0"/>
              <a:t> </a:t>
            </a:r>
            <a:r>
              <a:rPr lang="en-US" altLang="zh-CN" sz="1600" dirty="0"/>
              <a:t>they</a:t>
            </a:r>
            <a:r>
              <a:rPr lang="zh-CN" altLang="en-US" sz="1600" dirty="0"/>
              <a:t> </a:t>
            </a:r>
            <a:r>
              <a:rPr lang="en-US" altLang="zh-CN" sz="1600" dirty="0"/>
              <a:t>began</a:t>
            </a:r>
            <a:r>
              <a:rPr lang="zh-CN" altLang="en-US" sz="1600" dirty="0"/>
              <a:t> </a:t>
            </a:r>
            <a:r>
              <a:rPr lang="en-US" altLang="zh-CN" sz="1600" dirty="0"/>
              <a:t>to</a:t>
            </a:r>
            <a:r>
              <a:rPr lang="zh-CN" altLang="en-US" sz="1600" dirty="0"/>
              <a:t> </a:t>
            </a:r>
            <a:r>
              <a:rPr lang="en-US" altLang="zh-CN" sz="1600" dirty="0"/>
              <a:t>dig</a:t>
            </a:r>
            <a:r>
              <a:rPr lang="zh-CN" altLang="en-US" sz="1600" dirty="0"/>
              <a:t> </a:t>
            </a:r>
            <a:r>
              <a:rPr lang="en-US" altLang="zh-CN" sz="1600" dirty="0"/>
              <a:t>the</a:t>
            </a:r>
            <a:r>
              <a:rPr lang="zh-CN" altLang="en-US" sz="1600" dirty="0"/>
              <a:t> </a:t>
            </a:r>
            <a:r>
              <a:rPr lang="en-US" altLang="zh-CN" sz="1600" dirty="0"/>
              <a:t>deep</a:t>
            </a:r>
            <a:r>
              <a:rPr lang="zh-CN" altLang="en-US" sz="1600" dirty="0"/>
              <a:t> </a:t>
            </a:r>
            <a:r>
              <a:rPr lang="en-US" altLang="zh-CN" sz="1600" dirty="0"/>
              <a:t>reasons</a:t>
            </a:r>
            <a:r>
              <a:rPr lang="zh-CN" altLang="en-US" sz="1600" dirty="0"/>
              <a:t> </a:t>
            </a:r>
            <a:r>
              <a:rPr lang="en-US" altLang="zh-CN" sz="1600" dirty="0"/>
              <a:t>of</a:t>
            </a:r>
            <a:r>
              <a:rPr lang="zh-CN" altLang="en-US" sz="1600" dirty="0"/>
              <a:t> </a:t>
            </a:r>
            <a:r>
              <a:rPr lang="en-US" altLang="zh-CN" sz="1600" dirty="0"/>
              <a:t>things</a:t>
            </a:r>
            <a:r>
              <a:rPr lang="zh-CN" altLang="en-US" sz="1600" dirty="0"/>
              <a:t> </a:t>
            </a:r>
            <a:r>
              <a:rPr lang="en-US" altLang="zh-CN" sz="1600" dirty="0"/>
              <a:t>happened.</a:t>
            </a:r>
            <a:r>
              <a:rPr lang="zh-CN" altLang="en-US" sz="1600" dirty="0"/>
              <a:t> </a:t>
            </a:r>
          </a:p>
        </p:txBody>
      </p:sp>
      <p:cxnSp>
        <p:nvCxnSpPr>
          <p:cNvPr id="7" name="直线连接符 6"/>
          <p:cNvCxnSpPr/>
          <p:nvPr/>
        </p:nvCxnSpPr>
        <p:spPr>
          <a:xfrm>
            <a:off x="5635438" y="783665"/>
            <a:ext cx="2667000" cy="181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9383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0"/>
            <a:ext cx="4684712" cy="774700"/>
          </a:xfrm>
          <a:prstGeom prst="rect">
            <a:avLst/>
          </a:prstGeom>
          <a:solidFill>
            <a:srgbClr val="40404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kumimoji="1" lang="zh-CN" altLang="en-US" noProof="1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cxnSp>
        <p:nvCxnSpPr>
          <p:cNvPr id="9" name="直线连接符 8"/>
          <p:cNvCxnSpPr/>
          <p:nvPr/>
        </p:nvCxnSpPr>
        <p:spPr>
          <a:xfrm>
            <a:off x="5207000" y="787400"/>
            <a:ext cx="32004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75" r="16223"/>
          <a:stretch/>
        </p:blipFill>
        <p:spPr>
          <a:xfrm>
            <a:off x="393794" y="1201416"/>
            <a:ext cx="2959101" cy="319278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0190" y="1201416"/>
            <a:ext cx="4851808" cy="2416633"/>
          </a:xfrm>
          <a:prstGeom prst="rect">
            <a:avLst/>
          </a:prstGeom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8" name="文本框 7"/>
          <p:cNvSpPr txBox="1"/>
          <p:nvPr/>
        </p:nvSpPr>
        <p:spPr>
          <a:xfrm>
            <a:off x="3585870" y="3763550"/>
            <a:ext cx="518924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kumimoji="1" lang="en-US" altLang="zh-CN" sz="1600" dirty="0">
                <a:latin typeface="+mn-lt"/>
              </a:rPr>
              <a:t>Emphasize</a:t>
            </a:r>
            <a:r>
              <a:rPr kumimoji="1" lang="zh-CN" altLang="en-US" sz="1600" dirty="0">
                <a:latin typeface="+mn-lt"/>
              </a:rPr>
              <a:t> </a:t>
            </a:r>
            <a:r>
              <a:rPr kumimoji="1" lang="en-US" altLang="zh-CN" sz="1600" dirty="0">
                <a:latin typeface="+mn-lt"/>
              </a:rPr>
              <a:t>litigants</a:t>
            </a:r>
            <a:r>
              <a:rPr kumimoji="1" lang="zh-CN" altLang="en-US" sz="1600" dirty="0">
                <a:latin typeface="+mn-lt"/>
              </a:rPr>
              <a:t> </a:t>
            </a:r>
            <a:r>
              <a:rPr kumimoji="1" lang="en-US" altLang="zh-CN" sz="1600" dirty="0">
                <a:latin typeface="+mn-lt"/>
              </a:rPr>
              <a:t>including</a:t>
            </a:r>
            <a:r>
              <a:rPr kumimoji="1" lang="zh-CN" altLang="en-US" sz="1600" dirty="0">
                <a:latin typeface="+mn-lt"/>
              </a:rPr>
              <a:t> </a:t>
            </a:r>
            <a:r>
              <a:rPr kumimoji="1" lang="en-US" altLang="zh-CN" sz="1600" dirty="0">
                <a:latin typeface="+mn-lt"/>
              </a:rPr>
              <a:t>CEO</a:t>
            </a:r>
            <a:r>
              <a:rPr kumimoji="1" lang="zh-CN" altLang="en-US" sz="1600" dirty="0">
                <a:latin typeface="+mn-lt"/>
              </a:rPr>
              <a:t> </a:t>
            </a:r>
            <a:r>
              <a:rPr kumimoji="1" lang="en-US" altLang="zh-CN" sz="1600" dirty="0">
                <a:latin typeface="+mn-lt"/>
              </a:rPr>
              <a:t>and</a:t>
            </a:r>
            <a:r>
              <a:rPr kumimoji="1" lang="zh-CN" altLang="en-US" sz="1600" dirty="0">
                <a:latin typeface="+mn-lt"/>
              </a:rPr>
              <a:t> </a:t>
            </a:r>
            <a:r>
              <a:rPr kumimoji="1" lang="en-US" altLang="zh-CN" sz="1600" dirty="0">
                <a:latin typeface="+mn-lt"/>
              </a:rPr>
              <a:t>David</a:t>
            </a:r>
            <a:r>
              <a:rPr kumimoji="1" lang="zh-CN" altLang="en-US" sz="1600" dirty="0">
                <a:latin typeface="+mn-lt"/>
              </a:rPr>
              <a:t> </a:t>
            </a:r>
            <a:r>
              <a:rPr kumimoji="1" lang="en-US" altLang="zh-CN" sz="1600" dirty="0">
                <a:latin typeface="+mn-lt"/>
              </a:rPr>
              <a:t>Dao.</a:t>
            </a:r>
            <a:endParaRPr kumimoji="1" lang="zh-CN" altLang="en-US" sz="1600" dirty="0">
              <a:latin typeface="+mn-lt"/>
            </a:endParaRP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kumimoji="1" lang="en-US" altLang="zh-CN" sz="1600" dirty="0">
                <a:latin typeface="+mn-lt"/>
              </a:rPr>
              <a:t>David</a:t>
            </a:r>
            <a:r>
              <a:rPr kumimoji="1" lang="zh-CN" altLang="en-US" sz="1600" dirty="0">
                <a:latin typeface="+mn-lt"/>
              </a:rPr>
              <a:t> </a:t>
            </a:r>
            <a:r>
              <a:rPr kumimoji="1" lang="en-US" altLang="zh-CN" sz="1600" dirty="0">
                <a:latin typeface="+mn-lt"/>
              </a:rPr>
              <a:t>Dao</a:t>
            </a:r>
            <a:r>
              <a:rPr kumimoji="1" lang="zh-CN" altLang="en-US" sz="1600" dirty="0">
                <a:latin typeface="+mn-lt"/>
              </a:rPr>
              <a:t> </a:t>
            </a:r>
            <a:r>
              <a:rPr kumimoji="1" lang="en-US" altLang="zh-CN" sz="1600" dirty="0">
                <a:latin typeface="+mn-lt"/>
              </a:rPr>
              <a:t>has</a:t>
            </a:r>
            <a:r>
              <a:rPr kumimoji="1" lang="zh-CN" altLang="en-US" sz="1600" dirty="0">
                <a:latin typeface="+mn-lt"/>
              </a:rPr>
              <a:t> </a:t>
            </a:r>
            <a:r>
              <a:rPr kumimoji="1" lang="en-US" altLang="zh-CN" sz="1600" dirty="0">
                <a:latin typeface="+mn-lt"/>
              </a:rPr>
              <a:t>been</a:t>
            </a:r>
            <a:r>
              <a:rPr kumimoji="1" lang="zh-CN" altLang="en-US" sz="1600" dirty="0">
                <a:latin typeface="+mn-lt"/>
              </a:rPr>
              <a:t> </a:t>
            </a:r>
            <a:r>
              <a:rPr kumimoji="1" lang="en-US" altLang="zh-CN" sz="1600" dirty="0">
                <a:latin typeface="+mn-lt"/>
              </a:rPr>
              <a:t>dragged</a:t>
            </a:r>
            <a:r>
              <a:rPr kumimoji="1" lang="zh-CN" altLang="en-US" sz="1600" dirty="0">
                <a:latin typeface="+mn-lt"/>
              </a:rPr>
              <a:t> </a:t>
            </a:r>
            <a:r>
              <a:rPr kumimoji="1" lang="en-US" altLang="zh-CN" sz="1600" dirty="0">
                <a:latin typeface="+mn-lt"/>
              </a:rPr>
              <a:t>out</a:t>
            </a:r>
            <a:r>
              <a:rPr kumimoji="1" lang="zh-CN" altLang="en-US" sz="1600" dirty="0">
                <a:latin typeface="+mn-lt"/>
              </a:rPr>
              <a:t> </a:t>
            </a:r>
            <a:r>
              <a:rPr kumimoji="1" lang="en-US" altLang="zh-CN" sz="1600" dirty="0">
                <a:latin typeface="+mn-lt"/>
              </a:rPr>
              <a:t>of</a:t>
            </a:r>
            <a:r>
              <a:rPr kumimoji="1" lang="zh-CN" altLang="en-US" sz="1600" dirty="0">
                <a:latin typeface="+mn-lt"/>
              </a:rPr>
              <a:t> </a:t>
            </a:r>
            <a:r>
              <a:rPr kumimoji="1" lang="en-US" altLang="zh-CN" sz="1600" dirty="0">
                <a:latin typeface="+mn-lt"/>
              </a:rPr>
              <a:t>the</a:t>
            </a:r>
            <a:r>
              <a:rPr kumimoji="1" lang="zh-CN" altLang="en-US" sz="1600" dirty="0">
                <a:latin typeface="+mn-lt"/>
              </a:rPr>
              <a:t> </a:t>
            </a:r>
            <a:r>
              <a:rPr kumimoji="1" lang="en-US" altLang="zh-CN" sz="1600" dirty="0">
                <a:latin typeface="+mn-lt"/>
              </a:rPr>
              <a:t>plane.</a:t>
            </a:r>
            <a:endParaRPr kumimoji="1" lang="zh-CN" altLang="en-US" sz="1600" dirty="0">
              <a:latin typeface="+mn-lt"/>
            </a:endParaRP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kumimoji="1" lang="en-US" altLang="zh-CN" sz="1600" dirty="0">
                <a:latin typeface="+mn-lt"/>
              </a:rPr>
              <a:t>Human</a:t>
            </a:r>
            <a:r>
              <a:rPr kumimoji="1" lang="zh-CN" altLang="en-US" sz="1600" dirty="0">
                <a:latin typeface="+mn-lt"/>
              </a:rPr>
              <a:t> </a:t>
            </a:r>
            <a:r>
              <a:rPr kumimoji="1" lang="en-US" altLang="zh-CN" sz="1600" dirty="0">
                <a:latin typeface="+mn-lt"/>
              </a:rPr>
              <a:t>rights</a:t>
            </a:r>
            <a:r>
              <a:rPr kumimoji="1" lang="zh-CN" altLang="en-US" sz="1600" dirty="0">
                <a:latin typeface="+mn-lt"/>
              </a:rPr>
              <a:t> </a:t>
            </a:r>
            <a:r>
              <a:rPr kumimoji="1" lang="en-US" altLang="zh-CN" sz="1600" dirty="0">
                <a:latin typeface="+mn-lt"/>
              </a:rPr>
              <a:t>issues</a:t>
            </a:r>
            <a:r>
              <a:rPr kumimoji="1" lang="zh-CN" altLang="en-US" sz="1600" dirty="0">
                <a:latin typeface="+mn-lt"/>
              </a:rPr>
              <a:t> </a:t>
            </a:r>
            <a:r>
              <a:rPr kumimoji="1" lang="en-US" altLang="zh-CN" sz="1600" dirty="0">
                <a:latin typeface="+mn-lt"/>
              </a:rPr>
              <a:t>and</a:t>
            </a:r>
            <a:r>
              <a:rPr kumimoji="1" lang="zh-CN" altLang="en-US" sz="1600" dirty="0">
                <a:latin typeface="+mn-lt"/>
              </a:rPr>
              <a:t> </a:t>
            </a:r>
            <a:r>
              <a:rPr kumimoji="1" lang="en-US" altLang="zh-CN" sz="1600" dirty="0">
                <a:latin typeface="+mn-lt"/>
              </a:rPr>
              <a:t>company’s</a:t>
            </a:r>
            <a:r>
              <a:rPr kumimoji="1" lang="zh-CN" altLang="en-US" sz="1600" dirty="0">
                <a:latin typeface="+mn-lt"/>
              </a:rPr>
              <a:t> </a:t>
            </a:r>
            <a:r>
              <a:rPr kumimoji="1" lang="en-US" altLang="zh-CN" sz="1600" dirty="0">
                <a:latin typeface="+mn-lt"/>
              </a:rPr>
              <a:t>issues.</a:t>
            </a:r>
            <a:endParaRPr kumimoji="1" lang="zh-CN" altLang="en-US" sz="1600" dirty="0">
              <a:latin typeface="+mn-lt"/>
            </a:endParaRPr>
          </a:p>
          <a:p>
            <a:r>
              <a:rPr kumimoji="1" lang="zh-CN" altLang="en-US" dirty="0">
                <a:latin typeface="+mn-lt"/>
              </a:rPr>
              <a:t> </a:t>
            </a:r>
          </a:p>
        </p:txBody>
      </p:sp>
      <p:sp>
        <p:nvSpPr>
          <p:cNvPr id="10" name="文本框 38"/>
          <p:cNvSpPr txBox="1">
            <a:spLocks noChangeArrowheads="1"/>
          </p:cNvSpPr>
          <p:nvPr/>
        </p:nvSpPr>
        <p:spPr bwMode="auto">
          <a:xfrm>
            <a:off x="271354" y="102395"/>
            <a:ext cx="4006866" cy="6524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</a:rPr>
              <a:t>Word</a:t>
            </a: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</a:rPr>
              <a:t> </a:t>
            </a:r>
            <a:r>
              <a:rPr lang="en-US" altLang="zh-CN" sz="2800">
                <a:solidFill>
                  <a:schemeClr val="bg1"/>
                </a:solidFill>
                <a:latin typeface="微软雅黑" panose="020B0503020204020204" pitchFamily="34" charset="-122"/>
              </a:rPr>
              <a:t>Clouds</a:t>
            </a: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</a:rPr>
              <a:t> </a:t>
            </a:r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</a:rPr>
              <a:t>&amp;</a:t>
            </a: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</a:rPr>
              <a:t> </a:t>
            </a:r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</a:rPr>
              <a:t>Topics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5392420" y="374590"/>
            <a:ext cx="25497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1" dirty="0">
                <a:latin typeface="+mj-ea"/>
                <a:ea typeface="+mj-ea"/>
              </a:rPr>
              <a:t>Washington</a:t>
            </a:r>
            <a:r>
              <a:rPr kumimoji="1" lang="zh-CN" altLang="en-US" sz="2000" b="1" dirty="0">
                <a:latin typeface="+mj-ea"/>
                <a:ea typeface="+mj-ea"/>
              </a:rPr>
              <a:t> </a:t>
            </a:r>
            <a:r>
              <a:rPr kumimoji="1" lang="en-US" altLang="zh-CN" sz="2000" b="1" dirty="0">
                <a:latin typeface="+mj-ea"/>
                <a:ea typeface="+mj-ea"/>
              </a:rPr>
              <a:t>Post</a:t>
            </a:r>
          </a:p>
        </p:txBody>
      </p:sp>
    </p:spTree>
    <p:extLst>
      <p:ext uri="{BB962C8B-B14F-4D97-AF65-F5344CB8AC3E}">
        <p14:creationId xmlns:p14="http://schemas.microsoft.com/office/powerpoint/2010/main" val="1707746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976">
        <p14:flythrough/>
      </p:transition>
    </mc:Choice>
    <mc:Fallback xmlns="">
      <p:transition spd="slow" advTm="976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0"/>
            <a:ext cx="4684712" cy="774700"/>
          </a:xfrm>
          <a:prstGeom prst="rect">
            <a:avLst/>
          </a:prstGeom>
          <a:solidFill>
            <a:srgbClr val="40404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kumimoji="1" lang="zh-CN" altLang="en-US" noProof="1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" name="文本框 38"/>
          <p:cNvSpPr txBox="1">
            <a:spLocks noChangeArrowheads="1"/>
          </p:cNvSpPr>
          <p:nvPr/>
        </p:nvSpPr>
        <p:spPr bwMode="auto">
          <a:xfrm>
            <a:off x="271354" y="102395"/>
            <a:ext cx="2790700" cy="6524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en-US" altLang="zh-CN" sz="2800" dirty="0">
                <a:solidFill>
                  <a:srgbClr val="FFFFFF"/>
                </a:solidFill>
                <a:latin typeface="微软雅黑" panose="020B0503020204020204" pitchFamily="34" charset="-122"/>
                <a:sym typeface="黑体" panose="02010609060101010101" pitchFamily="49" charset="-122"/>
              </a:rPr>
              <a:t>Topic</a:t>
            </a:r>
            <a:r>
              <a:rPr lang="zh-CN" altLang="en-US" sz="2800" dirty="0">
                <a:solidFill>
                  <a:srgbClr val="FFFFFF"/>
                </a:solidFill>
                <a:latin typeface="微软雅黑" panose="020B0503020204020204" pitchFamily="34" charset="-122"/>
                <a:sym typeface="黑体" panose="02010609060101010101" pitchFamily="49" charset="-122"/>
              </a:rPr>
              <a:t> </a:t>
            </a:r>
            <a:r>
              <a:rPr lang="en-US" altLang="zh-CN" sz="2800" dirty="0">
                <a:solidFill>
                  <a:srgbClr val="FFFFFF"/>
                </a:solidFill>
                <a:latin typeface="微软雅黑" panose="020B0503020204020204" pitchFamily="34" charset="-122"/>
                <a:sym typeface="黑体" panose="02010609060101010101" pitchFamily="49" charset="-122"/>
              </a:rPr>
              <a:t>Overtime</a:t>
            </a:r>
            <a:endParaRPr lang="zh-CN" altLang="en-US" sz="2800" dirty="0">
              <a:latin typeface="微软雅黑" panose="020B0503020204020204" pitchFamily="34" charset="-122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5588363" y="417089"/>
            <a:ext cx="2451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/>
              <a:t>Washington Post</a:t>
            </a:r>
            <a:endParaRPr kumimoji="1" lang="en-US" altLang="zh-CN" b="1" dirty="0"/>
          </a:p>
        </p:txBody>
      </p:sp>
      <p:sp>
        <p:nvSpPr>
          <p:cNvPr id="8" name="矩形 7"/>
          <p:cNvSpPr/>
          <p:nvPr/>
        </p:nvSpPr>
        <p:spPr>
          <a:xfrm>
            <a:off x="5620659" y="1982652"/>
            <a:ext cx="30099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altLang="zh-CN" sz="1600" dirty="0"/>
              <a:t>Emphasized</a:t>
            </a:r>
            <a:r>
              <a:rPr lang="zh-CN" altLang="en-US" sz="1600" dirty="0"/>
              <a:t> </a:t>
            </a:r>
            <a:r>
              <a:rPr kumimoji="1" lang="en-US" altLang="zh-CN" sz="1600" dirty="0"/>
              <a:t>litigants</a:t>
            </a:r>
            <a:endParaRPr lang="zh-CN" altLang="en-US" sz="1600" dirty="0"/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zh-CN" altLang="en-US" sz="1600" dirty="0"/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altLang="zh-CN" sz="1600" dirty="0"/>
              <a:t>There</a:t>
            </a:r>
            <a:r>
              <a:rPr lang="zh-CN" altLang="en-US" sz="1600" dirty="0"/>
              <a:t> </a:t>
            </a:r>
            <a:r>
              <a:rPr lang="en-US" altLang="zh-CN" sz="1600" dirty="0"/>
              <a:t>are</a:t>
            </a:r>
            <a:r>
              <a:rPr lang="zh-CN" altLang="en-US" sz="1600" dirty="0"/>
              <a:t> </a:t>
            </a:r>
            <a:r>
              <a:rPr lang="en-US" altLang="zh-CN" sz="1600" dirty="0"/>
              <a:t>reports</a:t>
            </a:r>
            <a:r>
              <a:rPr lang="zh-CN" altLang="en-US" sz="1600" dirty="0"/>
              <a:t> </a:t>
            </a:r>
            <a:r>
              <a:rPr lang="en-US" altLang="zh-CN" sz="1600" dirty="0"/>
              <a:t>citing</a:t>
            </a:r>
            <a:r>
              <a:rPr lang="zh-CN" altLang="en-US" sz="1600" dirty="0"/>
              <a:t> </a:t>
            </a:r>
            <a:r>
              <a:rPr lang="en-US" altLang="zh-CN" sz="1600" dirty="0"/>
              <a:t>about</a:t>
            </a:r>
            <a:r>
              <a:rPr lang="zh-CN" altLang="en-US" sz="1600" dirty="0"/>
              <a:t> </a:t>
            </a:r>
            <a:r>
              <a:rPr lang="en-US" altLang="zh-CN" sz="1600" dirty="0"/>
              <a:t>what</a:t>
            </a:r>
            <a:r>
              <a:rPr lang="zh-CN" altLang="en-US" sz="1600" dirty="0"/>
              <a:t> </a:t>
            </a:r>
            <a:r>
              <a:rPr lang="en-US" altLang="zh-CN" sz="1600" dirty="0"/>
              <a:t>twitter</a:t>
            </a:r>
            <a:r>
              <a:rPr lang="zh-CN" altLang="en-US" sz="1600" dirty="0"/>
              <a:t> </a:t>
            </a:r>
            <a:r>
              <a:rPr lang="en-US" altLang="zh-CN" sz="1600" dirty="0"/>
              <a:t>users</a:t>
            </a:r>
            <a:r>
              <a:rPr lang="zh-CN" altLang="en-US" sz="1600" dirty="0"/>
              <a:t> </a:t>
            </a:r>
            <a:r>
              <a:rPr lang="en-US" altLang="zh-CN" sz="1600" dirty="0"/>
              <a:t>said</a:t>
            </a:r>
            <a:r>
              <a:rPr lang="zh-CN" altLang="en-US" sz="1600" dirty="0"/>
              <a:t> </a:t>
            </a:r>
            <a:r>
              <a:rPr lang="en-US" altLang="zh-CN" sz="1600" dirty="0"/>
              <a:t>in</a:t>
            </a:r>
            <a:r>
              <a:rPr lang="zh-CN" altLang="en-US" sz="1600" dirty="0"/>
              <a:t> </a:t>
            </a:r>
            <a:r>
              <a:rPr lang="en-US" altLang="zh-CN" sz="1600" dirty="0"/>
              <a:t>internet.</a:t>
            </a:r>
            <a:endParaRPr lang="zh-CN" altLang="en-US" sz="1600" dirty="0"/>
          </a:p>
        </p:txBody>
      </p:sp>
      <p:cxnSp>
        <p:nvCxnSpPr>
          <p:cNvPr id="9" name="直线连接符 8"/>
          <p:cNvCxnSpPr/>
          <p:nvPr/>
        </p:nvCxnSpPr>
        <p:spPr>
          <a:xfrm>
            <a:off x="5620659" y="797922"/>
            <a:ext cx="2667000" cy="181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98" b="7584"/>
          <a:stretch/>
        </p:blipFill>
        <p:spPr>
          <a:xfrm>
            <a:off x="271354" y="1225007"/>
            <a:ext cx="5037246" cy="3370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082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0"/>
            <a:ext cx="4684712" cy="774700"/>
          </a:xfrm>
          <a:prstGeom prst="rect">
            <a:avLst/>
          </a:prstGeom>
          <a:solidFill>
            <a:srgbClr val="40404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kumimoji="1" lang="zh-CN" altLang="en-US" noProof="1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cxnSp>
        <p:nvCxnSpPr>
          <p:cNvPr id="9" name="直线连接符 8"/>
          <p:cNvCxnSpPr/>
          <p:nvPr/>
        </p:nvCxnSpPr>
        <p:spPr>
          <a:xfrm>
            <a:off x="5283200" y="787400"/>
            <a:ext cx="32004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78" r="15975"/>
          <a:stretch/>
        </p:blipFill>
        <p:spPr>
          <a:xfrm>
            <a:off x="399256" y="1206500"/>
            <a:ext cx="3022600" cy="32639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2700" y="1206500"/>
            <a:ext cx="4660900" cy="2229641"/>
          </a:xfrm>
          <a:prstGeom prst="rect">
            <a:avLst/>
          </a:prstGeom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6" name="文本框 5"/>
          <p:cNvSpPr txBox="1"/>
          <p:nvPr/>
        </p:nvSpPr>
        <p:spPr>
          <a:xfrm>
            <a:off x="3822700" y="3662486"/>
            <a:ext cx="4961743" cy="16158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kumimoji="1" lang="en-US" altLang="zh-CN" dirty="0"/>
              <a:t>This</a:t>
            </a:r>
            <a:r>
              <a:rPr kumimoji="1" lang="zh-CN" altLang="en-US" dirty="0"/>
              <a:t> </a:t>
            </a:r>
            <a:r>
              <a:rPr kumimoji="1" lang="en-US" altLang="zh-CN" dirty="0"/>
              <a:t>news</a:t>
            </a:r>
            <a:r>
              <a:rPr kumimoji="1" lang="zh-CN" altLang="en-US" dirty="0"/>
              <a:t> </a:t>
            </a:r>
            <a:r>
              <a:rPr kumimoji="1" lang="en-US" altLang="zh-CN" dirty="0"/>
              <a:t>is</a:t>
            </a:r>
            <a:r>
              <a:rPr kumimoji="1" lang="zh-CN" altLang="en-US" dirty="0"/>
              <a:t> </a:t>
            </a:r>
            <a:r>
              <a:rPr kumimoji="1" lang="en-US" altLang="zh-CN" dirty="0"/>
              <a:t>generally</a:t>
            </a:r>
            <a:r>
              <a:rPr kumimoji="1" lang="zh-CN" altLang="en-US" dirty="0"/>
              <a:t> </a:t>
            </a:r>
            <a:r>
              <a:rPr kumimoji="1" lang="en-US" altLang="zh-CN" dirty="0"/>
              <a:t>a</a:t>
            </a:r>
            <a:r>
              <a:rPr kumimoji="1" lang="zh-CN" altLang="en-US" dirty="0"/>
              <a:t> </a:t>
            </a:r>
            <a:r>
              <a:rPr kumimoji="1" lang="en-US" altLang="zh-CN" dirty="0"/>
              <a:t>foreign</a:t>
            </a:r>
            <a:r>
              <a:rPr kumimoji="1" lang="zh-CN" altLang="en-US" dirty="0"/>
              <a:t> </a:t>
            </a:r>
            <a:r>
              <a:rPr kumimoji="1" lang="en-US" altLang="zh-CN" dirty="0"/>
              <a:t>business.</a:t>
            </a:r>
            <a:endParaRPr kumimoji="1" lang="zh-CN" altLang="en-US" dirty="0"/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kumimoji="1" lang="en-US" altLang="zh-CN" dirty="0"/>
              <a:t>Former</a:t>
            </a:r>
            <a:r>
              <a:rPr kumimoji="1" lang="zh-CN" altLang="en-US" dirty="0"/>
              <a:t> </a:t>
            </a:r>
            <a:r>
              <a:rPr kumimoji="1" lang="en-US" altLang="zh-CN" dirty="0"/>
              <a:t>faults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United</a:t>
            </a:r>
            <a:r>
              <a:rPr kumimoji="1" lang="zh-CN" altLang="en-US" dirty="0"/>
              <a:t> </a:t>
            </a:r>
            <a:r>
              <a:rPr kumimoji="1" lang="en-US" altLang="zh-CN" dirty="0"/>
              <a:t>Airlines</a:t>
            </a:r>
            <a:r>
              <a:rPr kumimoji="1" lang="zh-CN" altLang="en-US" dirty="0"/>
              <a:t> </a:t>
            </a:r>
            <a:r>
              <a:rPr kumimoji="1" lang="en-US" altLang="zh-CN" dirty="0"/>
              <a:t>made</a:t>
            </a:r>
            <a:r>
              <a:rPr kumimoji="1" lang="zh-CN" altLang="en-US" dirty="0"/>
              <a:t> </a:t>
            </a:r>
            <a:r>
              <a:rPr kumimoji="1" lang="en-US" altLang="zh-CN" dirty="0"/>
              <a:t>in</a:t>
            </a:r>
            <a:r>
              <a:rPr kumimoji="1" lang="zh-CN" altLang="en-US" dirty="0"/>
              <a:t> </a:t>
            </a:r>
            <a:r>
              <a:rPr kumimoji="1" lang="en-US" altLang="zh-CN" dirty="0"/>
              <a:t>UK.</a:t>
            </a:r>
            <a:endParaRPr kumimoji="1" lang="zh-CN" altLang="en-US" dirty="0"/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kumimoji="1" lang="en-US" altLang="zh-CN" dirty="0"/>
              <a:t>Airport</a:t>
            </a:r>
            <a:r>
              <a:rPr kumimoji="1" lang="zh-CN" altLang="en-US" dirty="0"/>
              <a:t> </a:t>
            </a:r>
            <a:r>
              <a:rPr kumimoji="1" lang="en-US" altLang="zh-CN" dirty="0"/>
              <a:t>security</a:t>
            </a:r>
            <a:r>
              <a:rPr kumimoji="1" lang="zh-CN" altLang="en-US" dirty="0"/>
              <a:t> </a:t>
            </a:r>
            <a:r>
              <a:rPr kumimoji="1" lang="en-US" altLang="zh-CN" dirty="0"/>
              <a:t>issues,</a:t>
            </a:r>
            <a:r>
              <a:rPr kumimoji="1" lang="zh-CN" altLang="en-US" dirty="0"/>
              <a:t> </a:t>
            </a:r>
            <a:r>
              <a:rPr kumimoji="1" lang="en-US" altLang="zh-CN" dirty="0"/>
              <a:t>Racist</a:t>
            </a:r>
            <a:r>
              <a:rPr kumimoji="1" lang="zh-CN" altLang="en-US" dirty="0"/>
              <a:t> </a:t>
            </a:r>
            <a:r>
              <a:rPr kumimoji="1" lang="en-US" altLang="zh-CN" dirty="0"/>
              <a:t>issues.</a:t>
            </a:r>
            <a:endParaRPr kumimoji="1" lang="zh-CN" altLang="en-US" dirty="0"/>
          </a:p>
          <a:p>
            <a:r>
              <a:rPr kumimoji="1" lang="zh-CN" altLang="en-US" dirty="0"/>
              <a:t> </a:t>
            </a:r>
          </a:p>
        </p:txBody>
      </p:sp>
      <p:sp>
        <p:nvSpPr>
          <p:cNvPr id="10" name="文本框 38"/>
          <p:cNvSpPr txBox="1">
            <a:spLocks noChangeArrowheads="1"/>
          </p:cNvSpPr>
          <p:nvPr/>
        </p:nvSpPr>
        <p:spPr bwMode="auto">
          <a:xfrm>
            <a:off x="271354" y="102395"/>
            <a:ext cx="4006866" cy="6524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</a:rPr>
              <a:t>Word</a:t>
            </a: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</a:rPr>
              <a:t> </a:t>
            </a:r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</a:rPr>
              <a:t>Clouds</a:t>
            </a: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</a:rPr>
              <a:t> </a:t>
            </a:r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</a:rPr>
              <a:t>&amp;</a:t>
            </a: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</a:rPr>
              <a:t> </a:t>
            </a:r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</a:rPr>
              <a:t>Topics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5445122" y="354771"/>
            <a:ext cx="25497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1" dirty="0">
                <a:latin typeface="+mj-ea"/>
                <a:ea typeface="+mj-ea"/>
              </a:rPr>
              <a:t>BBC</a:t>
            </a:r>
            <a:r>
              <a:rPr kumimoji="1" lang="zh-CN" altLang="en-US" sz="2000" b="1" dirty="0">
                <a:latin typeface="+mj-ea"/>
                <a:ea typeface="+mj-ea"/>
              </a:rPr>
              <a:t> </a:t>
            </a:r>
            <a:r>
              <a:rPr kumimoji="1" lang="en-US" altLang="zh-CN" sz="2000" b="1" dirty="0">
                <a:latin typeface="+mj-ea"/>
                <a:ea typeface="+mj-ea"/>
              </a:rPr>
              <a:t>News</a:t>
            </a:r>
          </a:p>
        </p:txBody>
      </p:sp>
    </p:spTree>
    <p:extLst>
      <p:ext uri="{BB962C8B-B14F-4D97-AF65-F5344CB8AC3E}">
        <p14:creationId xmlns:p14="http://schemas.microsoft.com/office/powerpoint/2010/main" val="488663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976">
        <p14:flythrough/>
      </p:transition>
    </mc:Choice>
    <mc:Fallback xmlns="">
      <p:transition spd="slow" advTm="976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0"/>
            <a:ext cx="4684712" cy="774700"/>
          </a:xfrm>
          <a:prstGeom prst="rect">
            <a:avLst/>
          </a:prstGeom>
          <a:solidFill>
            <a:srgbClr val="40404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kumimoji="1" lang="zh-CN" altLang="en-US" noProof="1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" name="文本框 38"/>
          <p:cNvSpPr txBox="1">
            <a:spLocks noChangeArrowheads="1"/>
          </p:cNvSpPr>
          <p:nvPr/>
        </p:nvSpPr>
        <p:spPr bwMode="auto">
          <a:xfrm>
            <a:off x="271354" y="102395"/>
            <a:ext cx="4024179" cy="6524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</a:rPr>
              <a:t>Keywords</a:t>
            </a: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</a:rPr>
              <a:t> </a:t>
            </a:r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</a:rPr>
              <a:t>Comparison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5181600" y="392668"/>
            <a:ext cx="3619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/>
              <a:t>Washington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Post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VS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BBC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news</a:t>
            </a:r>
          </a:p>
        </p:txBody>
      </p:sp>
      <p:cxnSp>
        <p:nvCxnSpPr>
          <p:cNvPr id="9" name="直线连接符 8"/>
          <p:cNvCxnSpPr/>
          <p:nvPr/>
        </p:nvCxnSpPr>
        <p:spPr>
          <a:xfrm flipV="1">
            <a:off x="5283200" y="774700"/>
            <a:ext cx="3517900" cy="127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81" t="16543" r="13137"/>
          <a:stretch/>
        </p:blipFill>
        <p:spPr>
          <a:xfrm>
            <a:off x="2003656" y="1026159"/>
            <a:ext cx="4583753" cy="3912395"/>
          </a:xfrm>
          <a:prstGeom prst="rect">
            <a:avLst/>
          </a:prstGeom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70332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976">
        <p14:flythrough/>
      </p:transition>
    </mc:Choice>
    <mc:Fallback xmlns="">
      <p:transition spd="slow" advTm="976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0"/>
            <a:ext cx="4684712" cy="774700"/>
          </a:xfrm>
          <a:prstGeom prst="rect">
            <a:avLst/>
          </a:prstGeom>
          <a:solidFill>
            <a:srgbClr val="40404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kumimoji="1" lang="zh-CN" altLang="en-US" noProof="1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" name="文本框 38"/>
          <p:cNvSpPr txBox="1">
            <a:spLocks noChangeArrowheads="1"/>
          </p:cNvSpPr>
          <p:nvPr/>
        </p:nvSpPr>
        <p:spPr bwMode="auto">
          <a:xfrm>
            <a:off x="271354" y="102395"/>
            <a:ext cx="3329758" cy="6524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en-US" altLang="zh-CN" sz="2800" dirty="0">
                <a:solidFill>
                  <a:srgbClr val="FFFFFF"/>
                </a:solidFill>
                <a:latin typeface="微软雅黑" panose="020B0503020204020204" pitchFamily="34" charset="-122"/>
                <a:sym typeface="黑体" panose="02010609060101010101" pitchFamily="49" charset="-122"/>
              </a:rPr>
              <a:t>Some</a:t>
            </a:r>
            <a:r>
              <a:rPr lang="zh-CN" altLang="en-US" sz="2800" dirty="0">
                <a:solidFill>
                  <a:srgbClr val="FFFFFF"/>
                </a:solidFill>
                <a:latin typeface="微软雅黑" panose="020B0503020204020204" pitchFamily="34" charset="-122"/>
                <a:sym typeface="黑体" panose="02010609060101010101" pitchFamily="49" charset="-122"/>
              </a:rPr>
              <a:t> </a:t>
            </a:r>
            <a:r>
              <a:rPr lang="en-US" altLang="zh-CN" sz="2800" dirty="0">
                <a:solidFill>
                  <a:srgbClr val="FFFFFF"/>
                </a:solidFill>
                <a:latin typeface="微软雅黑" panose="020B0503020204020204" pitchFamily="34" charset="-122"/>
                <a:sym typeface="黑体" panose="02010609060101010101" pitchFamily="49" charset="-122"/>
              </a:rPr>
              <a:t>Conclusions</a:t>
            </a:r>
            <a:endParaRPr lang="zh-CN" altLang="en-US" sz="2800" dirty="0">
              <a:latin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493139" y="960314"/>
            <a:ext cx="210797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+mj-lt"/>
              </a:rPr>
              <a:t>Common</a:t>
            </a:r>
            <a:r>
              <a:rPr lang="zh-CN" altLang="en-US" b="1" dirty="0">
                <a:latin typeface="+mj-lt"/>
              </a:rPr>
              <a:t> </a:t>
            </a:r>
            <a:r>
              <a:rPr lang="en-US" altLang="zh-CN" b="1" dirty="0">
                <a:latin typeface="+mj-lt"/>
              </a:rPr>
              <a:t>points</a:t>
            </a:r>
            <a:endParaRPr lang="zh-CN" altLang="en-US" b="1" dirty="0">
              <a:latin typeface="+mj-lt"/>
            </a:endParaRPr>
          </a:p>
        </p:txBody>
      </p:sp>
      <p:cxnSp>
        <p:nvCxnSpPr>
          <p:cNvPr id="8" name="直线连接符 7"/>
          <p:cNvCxnSpPr/>
          <p:nvPr/>
        </p:nvCxnSpPr>
        <p:spPr>
          <a:xfrm>
            <a:off x="722431" y="1349465"/>
            <a:ext cx="364939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493423" y="1441323"/>
            <a:ext cx="4413358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>
                <a:latin typeface="+mn-lt"/>
                <a:ea typeface="+mj-ea"/>
              </a:rPr>
              <a:t>All</a:t>
            </a:r>
            <a:r>
              <a:rPr kumimoji="1" lang="zh-CN" altLang="en-US" sz="1600" dirty="0">
                <a:latin typeface="+mn-lt"/>
                <a:ea typeface="+mj-ea"/>
              </a:rPr>
              <a:t> </a:t>
            </a:r>
            <a:r>
              <a:rPr kumimoji="1" lang="en-US" altLang="zh-CN" sz="1600" dirty="0">
                <a:latin typeface="+mn-lt"/>
                <a:ea typeface="+mj-ea"/>
              </a:rPr>
              <a:t>medium</a:t>
            </a:r>
            <a:r>
              <a:rPr kumimoji="1" lang="zh-CN" altLang="en-US" sz="1600" dirty="0">
                <a:latin typeface="+mn-lt"/>
                <a:ea typeface="+mj-ea"/>
              </a:rPr>
              <a:t> </a:t>
            </a:r>
            <a:r>
              <a:rPr kumimoji="1" lang="en-US" altLang="zh-CN" sz="1600" dirty="0">
                <a:latin typeface="+mn-lt"/>
                <a:ea typeface="+mj-ea"/>
              </a:rPr>
              <a:t>mentioned</a:t>
            </a:r>
            <a:r>
              <a:rPr kumimoji="1" lang="zh-CN" altLang="en-US" sz="1600" dirty="0">
                <a:latin typeface="+mn-lt"/>
                <a:ea typeface="+mj-ea"/>
              </a:rPr>
              <a:t> </a:t>
            </a:r>
            <a:r>
              <a:rPr kumimoji="1" lang="en-US" altLang="zh-CN" sz="1600" dirty="0">
                <a:latin typeface="+mn-lt"/>
                <a:ea typeface="+mj-ea"/>
              </a:rPr>
              <a:t>that</a:t>
            </a:r>
            <a:r>
              <a:rPr kumimoji="1" lang="zh-CN" altLang="en-US" sz="1600" dirty="0">
                <a:latin typeface="+mn-lt"/>
                <a:ea typeface="+mj-ea"/>
              </a:rPr>
              <a:t> </a:t>
            </a:r>
            <a:r>
              <a:rPr kumimoji="1" lang="en-US" altLang="zh-CN" sz="1600" dirty="0">
                <a:latin typeface="+mn-lt"/>
                <a:ea typeface="+mj-ea"/>
              </a:rPr>
              <a:t>video</a:t>
            </a:r>
            <a:r>
              <a:rPr kumimoji="1" lang="zh-CN" altLang="en-US" sz="1600" dirty="0">
                <a:latin typeface="+mn-lt"/>
                <a:ea typeface="+mj-ea"/>
              </a:rPr>
              <a:t> </a:t>
            </a:r>
            <a:r>
              <a:rPr kumimoji="1" lang="en-US" altLang="zh-CN" sz="1600" dirty="0">
                <a:latin typeface="+mn-lt"/>
                <a:ea typeface="+mj-ea"/>
              </a:rPr>
              <a:t>which</a:t>
            </a:r>
            <a:r>
              <a:rPr kumimoji="1" lang="zh-CN" altLang="en-US" sz="1600" dirty="0">
                <a:latin typeface="+mn-lt"/>
                <a:ea typeface="+mj-ea"/>
              </a:rPr>
              <a:t> </a:t>
            </a:r>
            <a:r>
              <a:rPr kumimoji="1" lang="en-US" altLang="zh-CN" sz="1600" dirty="0">
                <a:latin typeface="+mn-lt"/>
                <a:ea typeface="+mj-ea"/>
              </a:rPr>
              <a:t>recoded</a:t>
            </a:r>
            <a:r>
              <a:rPr kumimoji="1" lang="zh-CN" altLang="en-US" sz="1600" dirty="0">
                <a:latin typeface="+mn-lt"/>
                <a:ea typeface="+mj-ea"/>
              </a:rPr>
              <a:t> </a:t>
            </a:r>
            <a:r>
              <a:rPr kumimoji="1" lang="en-US" altLang="zh-CN" sz="1600" dirty="0">
                <a:latin typeface="+mn-lt"/>
                <a:ea typeface="+mj-ea"/>
              </a:rPr>
              <a:t>policemen</a:t>
            </a:r>
            <a:r>
              <a:rPr kumimoji="1" lang="zh-CN" altLang="en-US" sz="1600" dirty="0">
                <a:latin typeface="+mn-lt"/>
                <a:ea typeface="+mj-ea"/>
              </a:rPr>
              <a:t> </a:t>
            </a:r>
            <a:r>
              <a:rPr lang="en-US" altLang="zh-CN" sz="1600" noProof="1">
                <a:latin typeface="+mn-lt"/>
                <a:ea typeface="+mj-ea"/>
                <a:cs typeface="微软雅黑" panose="020B0503020204020204" pitchFamily="34" charset="-122"/>
              </a:rPr>
              <a:t>re-accommodated</a:t>
            </a:r>
            <a:r>
              <a:rPr lang="zh-CN" altLang="en-US" sz="1600" noProof="1">
                <a:latin typeface="+mn-lt"/>
                <a:ea typeface="+mj-ea"/>
                <a:cs typeface="微软雅黑" panose="020B0503020204020204" pitchFamily="34" charset="-122"/>
              </a:rPr>
              <a:t> </a:t>
            </a:r>
            <a:r>
              <a:rPr lang="en-US" altLang="zh-CN" sz="1600" noProof="1">
                <a:latin typeface="+mn-lt"/>
                <a:ea typeface="+mj-ea"/>
                <a:cs typeface="微软雅黑" panose="020B0503020204020204" pitchFamily="34" charset="-122"/>
              </a:rPr>
              <a:t>that</a:t>
            </a:r>
            <a:r>
              <a:rPr lang="zh-CN" altLang="en-US" sz="1600" noProof="1">
                <a:latin typeface="+mn-lt"/>
                <a:ea typeface="+mj-ea"/>
                <a:cs typeface="微软雅黑" panose="020B0503020204020204" pitchFamily="34" charset="-122"/>
              </a:rPr>
              <a:t> </a:t>
            </a:r>
            <a:r>
              <a:rPr lang="en-US" altLang="zh-CN" sz="1600" noProof="1">
                <a:latin typeface="+mn-lt"/>
                <a:ea typeface="+mj-ea"/>
                <a:cs typeface="微软雅黑" panose="020B0503020204020204" pitchFamily="34" charset="-122"/>
              </a:rPr>
              <a:t>passenger</a:t>
            </a:r>
            <a:r>
              <a:rPr lang="zh-CN" altLang="en-US" sz="1600" noProof="1">
                <a:latin typeface="+mn-lt"/>
                <a:ea typeface="+mj-ea"/>
                <a:cs typeface="微软雅黑" panose="020B0503020204020204" pitchFamily="34" charset="-122"/>
              </a:rPr>
              <a:t> </a:t>
            </a:r>
            <a:r>
              <a:rPr kumimoji="1" lang="en-US" altLang="zh-CN" sz="1600" dirty="0">
                <a:latin typeface="+mn-lt"/>
                <a:ea typeface="+mj-ea"/>
              </a:rPr>
              <a:t>,</a:t>
            </a:r>
            <a:r>
              <a:rPr kumimoji="1" lang="zh-CN" altLang="en-US" sz="1600" dirty="0">
                <a:latin typeface="+mn-lt"/>
                <a:ea typeface="+mj-ea"/>
              </a:rPr>
              <a:t> </a:t>
            </a:r>
            <a:r>
              <a:rPr kumimoji="1" lang="en-US" altLang="zh-CN" sz="1600" dirty="0">
                <a:latin typeface="+mn-lt"/>
                <a:ea typeface="+mj-ea"/>
              </a:rPr>
              <a:t>and</a:t>
            </a:r>
            <a:r>
              <a:rPr kumimoji="1" lang="zh-CN" altLang="en-US" sz="1600" dirty="0">
                <a:latin typeface="+mn-lt"/>
                <a:ea typeface="+mj-ea"/>
              </a:rPr>
              <a:t> </a:t>
            </a:r>
            <a:r>
              <a:rPr kumimoji="1" lang="en-US" altLang="zh-CN" sz="1600" dirty="0">
                <a:latin typeface="+mn-lt"/>
                <a:ea typeface="+mj-ea"/>
              </a:rPr>
              <a:t>several</a:t>
            </a:r>
            <a:r>
              <a:rPr kumimoji="1" lang="zh-CN" altLang="en-US" sz="1600" dirty="0">
                <a:latin typeface="+mn-lt"/>
                <a:ea typeface="+mj-ea"/>
              </a:rPr>
              <a:t> </a:t>
            </a:r>
            <a:r>
              <a:rPr kumimoji="1" lang="en-US" altLang="zh-CN" sz="1600" dirty="0">
                <a:latin typeface="+mn-lt"/>
                <a:ea typeface="+mj-ea"/>
              </a:rPr>
              <a:t>important</a:t>
            </a:r>
            <a:r>
              <a:rPr kumimoji="1" lang="zh-CN" altLang="en-US" sz="1600" dirty="0">
                <a:latin typeface="+mn-lt"/>
                <a:ea typeface="+mj-ea"/>
              </a:rPr>
              <a:t> </a:t>
            </a:r>
            <a:r>
              <a:rPr kumimoji="1" lang="en-US" altLang="zh-CN" sz="1600" dirty="0">
                <a:latin typeface="+mn-lt"/>
                <a:ea typeface="+mj-ea"/>
              </a:rPr>
              <a:t>public</a:t>
            </a:r>
            <a:r>
              <a:rPr kumimoji="1" lang="zh-CN" altLang="en-US" sz="1600" dirty="0">
                <a:latin typeface="+mn-lt"/>
                <a:ea typeface="+mj-ea"/>
              </a:rPr>
              <a:t> </a:t>
            </a:r>
            <a:r>
              <a:rPr kumimoji="1" lang="en-US" altLang="zh-CN" sz="1600" dirty="0">
                <a:latin typeface="+mn-lt"/>
                <a:ea typeface="+mj-ea"/>
              </a:rPr>
              <a:t>relationship</a:t>
            </a:r>
            <a:r>
              <a:rPr kumimoji="1" lang="zh-CN" altLang="en-US" sz="1600" dirty="0">
                <a:latin typeface="+mn-lt"/>
                <a:ea typeface="+mj-ea"/>
              </a:rPr>
              <a:t> </a:t>
            </a:r>
            <a:r>
              <a:rPr kumimoji="1" lang="en-US" altLang="zh-CN" sz="1600" dirty="0">
                <a:latin typeface="+mn-lt"/>
                <a:ea typeface="+mj-ea"/>
              </a:rPr>
              <a:t>measures</a:t>
            </a:r>
            <a:r>
              <a:rPr kumimoji="1" lang="zh-CN" altLang="en-US" sz="1600" dirty="0">
                <a:latin typeface="+mn-lt"/>
                <a:ea typeface="+mj-ea"/>
              </a:rPr>
              <a:t> </a:t>
            </a:r>
            <a:r>
              <a:rPr kumimoji="1" lang="en-US" altLang="zh-CN" sz="1600" dirty="0">
                <a:latin typeface="+mn-lt"/>
                <a:ea typeface="+mj-ea"/>
              </a:rPr>
              <a:t>by</a:t>
            </a:r>
            <a:r>
              <a:rPr kumimoji="1" lang="zh-CN" altLang="en-US" sz="1600" dirty="0">
                <a:latin typeface="+mn-lt"/>
                <a:ea typeface="+mj-ea"/>
              </a:rPr>
              <a:t> </a:t>
            </a:r>
            <a:r>
              <a:rPr kumimoji="1" lang="en-US" altLang="zh-CN" sz="1600" dirty="0">
                <a:latin typeface="+mn-lt"/>
                <a:ea typeface="+mj-ea"/>
              </a:rPr>
              <a:t>United</a:t>
            </a:r>
            <a:r>
              <a:rPr kumimoji="1" lang="zh-CN" altLang="en-US" sz="1600" dirty="0">
                <a:latin typeface="+mn-lt"/>
                <a:ea typeface="+mj-ea"/>
              </a:rPr>
              <a:t> </a:t>
            </a:r>
            <a:r>
              <a:rPr kumimoji="1" lang="en-US" altLang="zh-CN" sz="1600" dirty="0">
                <a:latin typeface="+mn-lt"/>
                <a:ea typeface="+mj-ea"/>
              </a:rPr>
              <a:t>Airlines</a:t>
            </a:r>
            <a:endParaRPr kumimoji="1" lang="zh-CN" altLang="en-US" sz="1600" dirty="0">
              <a:latin typeface="+mn-lt"/>
              <a:ea typeface="+mj-ea"/>
            </a:endParaRPr>
          </a:p>
          <a:p>
            <a:endParaRPr kumimoji="1" lang="zh-CN" altLang="en-US" sz="1600" dirty="0">
              <a:latin typeface="+mn-lt"/>
              <a:ea typeface="+mj-ea"/>
            </a:endParaRPr>
          </a:p>
          <a:p>
            <a:r>
              <a:rPr kumimoji="1" lang="en-US" altLang="zh-CN" sz="1600" dirty="0">
                <a:latin typeface="+mn-lt"/>
                <a:ea typeface="+mj-ea"/>
              </a:rPr>
              <a:t>All</a:t>
            </a:r>
            <a:r>
              <a:rPr kumimoji="1" lang="zh-CN" altLang="en-US" sz="1600" dirty="0">
                <a:latin typeface="+mn-lt"/>
                <a:ea typeface="+mj-ea"/>
              </a:rPr>
              <a:t> </a:t>
            </a:r>
            <a:r>
              <a:rPr kumimoji="1" lang="en-US" altLang="zh-CN" sz="1600" dirty="0">
                <a:latin typeface="+mn-lt"/>
                <a:ea typeface="+mj-ea"/>
              </a:rPr>
              <a:t>medium</a:t>
            </a:r>
            <a:r>
              <a:rPr kumimoji="1" lang="zh-CN" altLang="en-US" sz="1600" dirty="0">
                <a:latin typeface="+mn-lt"/>
                <a:ea typeface="+mj-ea"/>
              </a:rPr>
              <a:t> </a:t>
            </a:r>
            <a:r>
              <a:rPr kumimoji="1" lang="en-US" altLang="zh-CN" sz="1600" dirty="0">
                <a:latin typeface="+mn-lt"/>
                <a:ea typeface="+mj-ea"/>
              </a:rPr>
              <a:t>avoided</a:t>
            </a:r>
            <a:r>
              <a:rPr kumimoji="1" lang="zh-CN" altLang="en-US" sz="1600" dirty="0">
                <a:latin typeface="+mn-lt"/>
                <a:ea typeface="+mj-ea"/>
              </a:rPr>
              <a:t> </a:t>
            </a:r>
            <a:r>
              <a:rPr kumimoji="1" lang="en-US" altLang="zh-CN" sz="1600" dirty="0">
                <a:latin typeface="+mn-lt"/>
                <a:ea typeface="+mj-ea"/>
              </a:rPr>
              <a:t>to</a:t>
            </a:r>
            <a:r>
              <a:rPr kumimoji="1" lang="zh-CN" altLang="en-US" sz="1600" dirty="0">
                <a:latin typeface="+mn-lt"/>
                <a:ea typeface="+mj-ea"/>
              </a:rPr>
              <a:t> </a:t>
            </a:r>
            <a:r>
              <a:rPr kumimoji="1" lang="en-US" altLang="zh-CN" sz="1600" dirty="0">
                <a:latin typeface="+mn-lt"/>
                <a:ea typeface="+mj-ea"/>
              </a:rPr>
              <a:t>use</a:t>
            </a:r>
            <a:r>
              <a:rPr kumimoji="1" lang="zh-CN" altLang="en-US" sz="1600" dirty="0">
                <a:latin typeface="+mn-lt"/>
                <a:ea typeface="+mj-ea"/>
              </a:rPr>
              <a:t> </a:t>
            </a:r>
            <a:r>
              <a:rPr kumimoji="1" lang="en-US" altLang="zh-CN" sz="1600" dirty="0">
                <a:latin typeface="+mn-lt"/>
                <a:ea typeface="+mj-ea"/>
              </a:rPr>
              <a:t>those</a:t>
            </a:r>
            <a:r>
              <a:rPr kumimoji="1" lang="zh-CN" altLang="en-US" sz="1600" dirty="0">
                <a:latin typeface="+mn-lt"/>
                <a:ea typeface="+mj-ea"/>
              </a:rPr>
              <a:t> </a:t>
            </a:r>
            <a:r>
              <a:rPr kumimoji="1" lang="en-US" altLang="zh-CN" sz="1600" dirty="0">
                <a:latin typeface="+mn-lt"/>
                <a:ea typeface="+mj-ea"/>
              </a:rPr>
              <a:t>words</a:t>
            </a:r>
            <a:r>
              <a:rPr kumimoji="1" lang="zh-CN" altLang="en-US" sz="1600" dirty="0">
                <a:latin typeface="+mn-lt"/>
                <a:ea typeface="+mj-ea"/>
              </a:rPr>
              <a:t> </a:t>
            </a:r>
            <a:r>
              <a:rPr kumimoji="1" lang="en-US" altLang="zh-CN" sz="1600" dirty="0">
                <a:latin typeface="+mn-lt"/>
                <a:ea typeface="+mj-ea"/>
              </a:rPr>
              <a:t>with</a:t>
            </a:r>
            <a:r>
              <a:rPr kumimoji="1" lang="zh-CN" altLang="en-US" sz="1600" dirty="0">
                <a:latin typeface="+mn-lt"/>
                <a:ea typeface="+mj-ea"/>
              </a:rPr>
              <a:t> </a:t>
            </a:r>
            <a:r>
              <a:rPr lang="en-US" altLang="zh-CN" sz="1600" dirty="0">
                <a:latin typeface="+mn-lt"/>
                <a:ea typeface="+mj-ea"/>
              </a:rPr>
              <a:t>Intense feeling.</a:t>
            </a:r>
            <a:r>
              <a:rPr lang="zh-CN" altLang="en-US" sz="1600" dirty="0">
                <a:latin typeface="+mn-lt"/>
                <a:ea typeface="+mj-ea"/>
              </a:rPr>
              <a:t> </a:t>
            </a:r>
            <a:r>
              <a:rPr lang="en-US" altLang="zh-CN" sz="1600" dirty="0">
                <a:latin typeface="+mn-lt"/>
                <a:ea typeface="+mj-ea"/>
              </a:rPr>
              <a:t>However,</a:t>
            </a:r>
            <a:r>
              <a:rPr lang="zh-CN" altLang="en-US" sz="1600" dirty="0">
                <a:latin typeface="+mn-lt"/>
                <a:ea typeface="+mj-ea"/>
              </a:rPr>
              <a:t> </a:t>
            </a:r>
            <a:r>
              <a:rPr lang="en-US" altLang="zh-CN" sz="1600" dirty="0">
                <a:latin typeface="+mn-lt"/>
                <a:ea typeface="+mj-ea"/>
              </a:rPr>
              <a:t>they</a:t>
            </a:r>
            <a:r>
              <a:rPr lang="zh-CN" altLang="en-US" sz="1600" dirty="0">
                <a:latin typeface="+mn-lt"/>
                <a:ea typeface="+mj-ea"/>
              </a:rPr>
              <a:t> </a:t>
            </a:r>
            <a:r>
              <a:rPr lang="en-US" altLang="zh-CN" sz="1600" dirty="0">
                <a:latin typeface="+mn-lt"/>
                <a:ea typeface="+mj-ea"/>
              </a:rPr>
              <a:t>described</a:t>
            </a:r>
            <a:r>
              <a:rPr lang="zh-CN" altLang="en-US" sz="1600" dirty="0">
                <a:latin typeface="+mn-lt"/>
                <a:ea typeface="+mj-ea"/>
              </a:rPr>
              <a:t> </a:t>
            </a:r>
            <a:r>
              <a:rPr lang="en-US" altLang="zh-CN" sz="1600" dirty="0">
                <a:latin typeface="+mn-lt"/>
                <a:ea typeface="+mj-ea"/>
              </a:rPr>
              <a:t>people</a:t>
            </a:r>
            <a:r>
              <a:rPr lang="zh-CN" altLang="en-US" sz="1600" dirty="0">
                <a:latin typeface="+mn-lt"/>
                <a:ea typeface="+mj-ea"/>
              </a:rPr>
              <a:t> </a:t>
            </a:r>
            <a:r>
              <a:rPr lang="en-US" altLang="zh-CN" sz="1600" dirty="0">
                <a:latin typeface="+mn-lt"/>
                <a:ea typeface="+mj-ea"/>
              </a:rPr>
              <a:t>are</a:t>
            </a:r>
            <a:r>
              <a:rPr lang="zh-CN" altLang="en-US" sz="1600" dirty="0">
                <a:latin typeface="+mn-lt"/>
                <a:ea typeface="+mj-ea"/>
              </a:rPr>
              <a:t> </a:t>
            </a:r>
            <a:r>
              <a:rPr lang="en-US" altLang="zh-CN" sz="1600" dirty="0">
                <a:latin typeface="+mn-lt"/>
                <a:ea typeface="+mj-ea"/>
              </a:rPr>
              <a:t>“outrange</a:t>
            </a:r>
            <a:r>
              <a:rPr lang="zh-CN" altLang="en-US" sz="1600" dirty="0">
                <a:latin typeface="+mn-lt"/>
                <a:ea typeface="+mj-ea"/>
              </a:rPr>
              <a:t>”</a:t>
            </a:r>
            <a:r>
              <a:rPr lang="en-US" altLang="zh-CN" sz="1600" dirty="0">
                <a:latin typeface="+mn-lt"/>
                <a:ea typeface="+mj-ea"/>
              </a:rPr>
              <a:t>and</a:t>
            </a:r>
            <a:r>
              <a:rPr lang="zh-CN" altLang="en-US" sz="1600" dirty="0">
                <a:latin typeface="+mn-lt"/>
                <a:ea typeface="+mj-ea"/>
              </a:rPr>
              <a:t> </a:t>
            </a:r>
            <a:r>
              <a:rPr lang="en-US" altLang="zh-CN" sz="1600" dirty="0">
                <a:latin typeface="+mn-lt"/>
                <a:ea typeface="+mj-ea"/>
              </a:rPr>
              <a:t>emphasized</a:t>
            </a:r>
            <a:r>
              <a:rPr lang="zh-CN" altLang="en-US" sz="1600" dirty="0">
                <a:latin typeface="+mn-lt"/>
                <a:ea typeface="+mj-ea"/>
              </a:rPr>
              <a:t> </a:t>
            </a:r>
            <a:r>
              <a:rPr lang="en-US" altLang="zh-CN" sz="1600" dirty="0">
                <a:latin typeface="+mn-lt"/>
                <a:ea typeface="+mj-ea"/>
              </a:rPr>
              <a:t>misdeed</a:t>
            </a:r>
            <a:r>
              <a:rPr lang="zh-CN" altLang="en-US" sz="1600" dirty="0">
                <a:latin typeface="+mn-lt"/>
                <a:ea typeface="+mj-ea"/>
              </a:rPr>
              <a:t> </a:t>
            </a:r>
            <a:r>
              <a:rPr lang="en-US" altLang="zh-CN" sz="1600" dirty="0">
                <a:latin typeface="+mn-lt"/>
                <a:ea typeface="+mj-ea"/>
              </a:rPr>
              <a:t>of</a:t>
            </a:r>
            <a:r>
              <a:rPr lang="zh-CN" altLang="en-US" sz="1600" dirty="0">
                <a:latin typeface="+mn-lt"/>
                <a:ea typeface="+mj-ea"/>
              </a:rPr>
              <a:t> </a:t>
            </a:r>
            <a:r>
              <a:rPr lang="en-US" altLang="zh-CN" sz="1600" dirty="0">
                <a:latin typeface="+mn-lt"/>
                <a:ea typeface="+mj-ea"/>
              </a:rPr>
              <a:t>United</a:t>
            </a:r>
            <a:r>
              <a:rPr lang="zh-CN" altLang="en-US" sz="1600" dirty="0">
                <a:latin typeface="+mn-lt"/>
                <a:ea typeface="+mj-ea"/>
              </a:rPr>
              <a:t> </a:t>
            </a:r>
            <a:r>
              <a:rPr lang="en-US" altLang="zh-CN" sz="1600" dirty="0">
                <a:latin typeface="+mn-lt"/>
                <a:ea typeface="+mj-ea"/>
              </a:rPr>
              <a:t>Airlines.</a:t>
            </a:r>
            <a:r>
              <a:rPr lang="zh-CN" altLang="en-US" sz="1600" dirty="0">
                <a:latin typeface="+mn-lt"/>
                <a:ea typeface="+mj-ea"/>
              </a:rPr>
              <a:t> </a:t>
            </a:r>
            <a:r>
              <a:rPr lang="en-US" altLang="zh-CN" sz="1600" dirty="0">
                <a:latin typeface="+mn-lt"/>
                <a:ea typeface="+mj-ea"/>
              </a:rPr>
              <a:t>Though</a:t>
            </a:r>
            <a:r>
              <a:rPr lang="zh-CN" altLang="en-US" sz="1600" dirty="0">
                <a:latin typeface="+mn-lt"/>
                <a:ea typeface="+mj-ea"/>
              </a:rPr>
              <a:t> </a:t>
            </a:r>
            <a:r>
              <a:rPr lang="en-US" altLang="zh-CN" sz="1600" dirty="0">
                <a:latin typeface="+mn-lt"/>
                <a:ea typeface="+mj-ea"/>
              </a:rPr>
              <a:t>they</a:t>
            </a:r>
            <a:r>
              <a:rPr lang="zh-CN" altLang="en-US" sz="1600" dirty="0">
                <a:latin typeface="+mn-lt"/>
                <a:ea typeface="+mj-ea"/>
              </a:rPr>
              <a:t> </a:t>
            </a:r>
            <a:r>
              <a:rPr lang="en-US" altLang="zh-CN" sz="1600" b="1" dirty="0">
                <a:solidFill>
                  <a:schemeClr val="tx2"/>
                </a:solidFill>
                <a:latin typeface="+mn-lt"/>
                <a:ea typeface="+mj-ea"/>
              </a:rPr>
              <a:t>didn’t</a:t>
            </a:r>
            <a:r>
              <a:rPr lang="zh-CN" altLang="en-US" sz="1600" b="1" dirty="0">
                <a:solidFill>
                  <a:schemeClr val="tx2"/>
                </a:solidFill>
                <a:latin typeface="+mn-lt"/>
                <a:ea typeface="+mj-ea"/>
              </a:rPr>
              <a:t> </a:t>
            </a:r>
            <a:r>
              <a:rPr lang="en-US" altLang="zh-CN" sz="1600" b="1" dirty="0">
                <a:solidFill>
                  <a:schemeClr val="tx2"/>
                </a:solidFill>
                <a:latin typeface="+mn-lt"/>
                <a:ea typeface="+mj-ea"/>
              </a:rPr>
              <a:t>comment</a:t>
            </a:r>
            <a:r>
              <a:rPr lang="zh-CN" altLang="en-US" sz="1600" b="1" dirty="0">
                <a:solidFill>
                  <a:schemeClr val="tx2"/>
                </a:solidFill>
                <a:latin typeface="+mn-lt"/>
                <a:ea typeface="+mj-ea"/>
              </a:rPr>
              <a:t> </a:t>
            </a:r>
            <a:r>
              <a:rPr lang="en-US" altLang="zh-CN" sz="1600" b="1" dirty="0">
                <a:solidFill>
                  <a:schemeClr val="tx2"/>
                </a:solidFill>
                <a:latin typeface="+mn-lt"/>
                <a:ea typeface="+mj-ea"/>
              </a:rPr>
              <a:t>about</a:t>
            </a:r>
            <a:r>
              <a:rPr lang="zh-CN" altLang="en-US" sz="1600" b="1" dirty="0">
                <a:solidFill>
                  <a:schemeClr val="tx2"/>
                </a:solidFill>
                <a:latin typeface="+mn-lt"/>
                <a:ea typeface="+mj-ea"/>
              </a:rPr>
              <a:t> </a:t>
            </a:r>
            <a:r>
              <a:rPr lang="en-US" altLang="zh-CN" sz="1600" b="1" dirty="0">
                <a:solidFill>
                  <a:schemeClr val="tx2"/>
                </a:solidFill>
                <a:latin typeface="+mn-lt"/>
                <a:ea typeface="+mj-ea"/>
              </a:rPr>
              <a:t>what</a:t>
            </a:r>
            <a:r>
              <a:rPr lang="zh-CN" altLang="en-US" sz="1600" b="1" dirty="0">
                <a:solidFill>
                  <a:schemeClr val="tx2"/>
                </a:solidFill>
                <a:latin typeface="+mn-lt"/>
                <a:ea typeface="+mj-ea"/>
              </a:rPr>
              <a:t> </a:t>
            </a:r>
            <a:r>
              <a:rPr lang="en-US" altLang="zh-CN" sz="1600" b="1" dirty="0">
                <a:solidFill>
                  <a:schemeClr val="tx2"/>
                </a:solidFill>
                <a:latin typeface="+mn-lt"/>
                <a:ea typeface="+mj-ea"/>
              </a:rPr>
              <a:t>United</a:t>
            </a:r>
            <a:r>
              <a:rPr lang="zh-CN" altLang="en-US" sz="1600" b="1" dirty="0">
                <a:solidFill>
                  <a:schemeClr val="tx2"/>
                </a:solidFill>
                <a:latin typeface="+mn-lt"/>
                <a:ea typeface="+mj-ea"/>
              </a:rPr>
              <a:t> </a:t>
            </a:r>
            <a:r>
              <a:rPr lang="en-US" altLang="zh-CN" sz="1600" b="1" dirty="0">
                <a:solidFill>
                  <a:schemeClr val="tx2"/>
                </a:solidFill>
                <a:latin typeface="+mn-lt"/>
                <a:ea typeface="+mj-ea"/>
              </a:rPr>
              <a:t>did</a:t>
            </a:r>
            <a:r>
              <a:rPr lang="zh-CN" altLang="en-US" sz="1600" b="1" dirty="0">
                <a:solidFill>
                  <a:schemeClr val="tx2"/>
                </a:solidFill>
                <a:latin typeface="+mn-lt"/>
                <a:ea typeface="+mj-ea"/>
              </a:rPr>
              <a:t> </a:t>
            </a:r>
            <a:r>
              <a:rPr lang="en-US" altLang="zh-CN" sz="1600" b="1" dirty="0">
                <a:solidFill>
                  <a:schemeClr val="tx2"/>
                </a:solidFill>
                <a:latin typeface="+mn-lt"/>
                <a:ea typeface="+mj-ea"/>
              </a:rPr>
              <a:t>to</a:t>
            </a:r>
            <a:r>
              <a:rPr lang="zh-CN" altLang="en-US" sz="1600" b="1" dirty="0">
                <a:solidFill>
                  <a:schemeClr val="tx2"/>
                </a:solidFill>
                <a:latin typeface="+mn-lt"/>
                <a:ea typeface="+mj-ea"/>
              </a:rPr>
              <a:t> </a:t>
            </a:r>
            <a:r>
              <a:rPr lang="en-US" altLang="zh-CN" sz="1600" b="1" dirty="0">
                <a:solidFill>
                  <a:schemeClr val="tx2"/>
                </a:solidFill>
                <a:latin typeface="+mn-lt"/>
                <a:ea typeface="+mj-ea"/>
              </a:rPr>
              <a:t>deal</a:t>
            </a:r>
            <a:r>
              <a:rPr lang="zh-CN" altLang="en-US" sz="1600" b="1" dirty="0">
                <a:solidFill>
                  <a:schemeClr val="tx2"/>
                </a:solidFill>
                <a:latin typeface="+mn-lt"/>
                <a:ea typeface="+mj-ea"/>
              </a:rPr>
              <a:t> </a:t>
            </a:r>
            <a:r>
              <a:rPr lang="en-US" altLang="zh-CN" sz="1600" b="1" dirty="0">
                <a:solidFill>
                  <a:schemeClr val="tx2"/>
                </a:solidFill>
                <a:latin typeface="+mn-lt"/>
                <a:ea typeface="+mj-ea"/>
              </a:rPr>
              <a:t>with</a:t>
            </a:r>
            <a:r>
              <a:rPr lang="zh-CN" altLang="en-US" sz="1600" b="1" dirty="0">
                <a:solidFill>
                  <a:schemeClr val="tx2"/>
                </a:solidFill>
                <a:latin typeface="+mn-lt"/>
                <a:ea typeface="+mj-ea"/>
              </a:rPr>
              <a:t> </a:t>
            </a:r>
            <a:r>
              <a:rPr lang="en-US" altLang="zh-CN" sz="1600" b="1" dirty="0">
                <a:solidFill>
                  <a:schemeClr val="tx2"/>
                </a:solidFill>
                <a:latin typeface="+mn-lt"/>
                <a:ea typeface="+mj-ea"/>
              </a:rPr>
              <a:t>public</a:t>
            </a:r>
            <a:r>
              <a:rPr lang="zh-CN" altLang="en-US" sz="1600" b="1" dirty="0">
                <a:solidFill>
                  <a:schemeClr val="tx2"/>
                </a:solidFill>
                <a:latin typeface="+mn-lt"/>
                <a:ea typeface="+mj-ea"/>
              </a:rPr>
              <a:t> </a:t>
            </a:r>
            <a:r>
              <a:rPr lang="en-US" altLang="zh-CN" sz="1600" b="1" dirty="0">
                <a:solidFill>
                  <a:schemeClr val="tx2"/>
                </a:solidFill>
                <a:latin typeface="+mn-lt"/>
                <a:ea typeface="+mj-ea"/>
              </a:rPr>
              <a:t>relationship,</a:t>
            </a:r>
            <a:r>
              <a:rPr lang="zh-CN" altLang="en-US" sz="1600" b="1" dirty="0">
                <a:solidFill>
                  <a:schemeClr val="tx2"/>
                </a:solidFill>
                <a:latin typeface="+mn-lt"/>
                <a:ea typeface="+mj-ea"/>
              </a:rPr>
              <a:t> </a:t>
            </a:r>
            <a:r>
              <a:rPr lang="en-US" altLang="zh-CN" sz="1600" dirty="0">
                <a:latin typeface="+mn-lt"/>
                <a:ea typeface="+mj-ea"/>
              </a:rPr>
              <a:t>their</a:t>
            </a:r>
            <a:r>
              <a:rPr lang="zh-CN" altLang="en-US" sz="1600" dirty="0">
                <a:latin typeface="+mn-lt"/>
                <a:ea typeface="+mj-ea"/>
              </a:rPr>
              <a:t> </a:t>
            </a:r>
            <a:r>
              <a:rPr lang="en-US" altLang="zh-CN" sz="1600" dirty="0">
                <a:latin typeface="+mn-lt"/>
                <a:ea typeface="+mj-ea"/>
              </a:rPr>
              <a:t>report</a:t>
            </a:r>
            <a:r>
              <a:rPr lang="zh-CN" altLang="en-US" sz="1600" dirty="0">
                <a:latin typeface="+mn-lt"/>
                <a:ea typeface="+mj-ea"/>
              </a:rPr>
              <a:t> </a:t>
            </a:r>
            <a:r>
              <a:rPr lang="en-US" altLang="zh-CN" sz="1600" dirty="0">
                <a:latin typeface="+mn-lt"/>
                <a:ea typeface="+mj-ea"/>
              </a:rPr>
              <a:t>gives</a:t>
            </a:r>
            <a:r>
              <a:rPr lang="zh-CN" altLang="en-US" sz="1600" dirty="0">
                <a:latin typeface="+mn-lt"/>
                <a:ea typeface="+mj-ea"/>
              </a:rPr>
              <a:t> </a:t>
            </a:r>
            <a:r>
              <a:rPr lang="en-US" altLang="zh-CN" sz="1600" dirty="0">
                <a:latin typeface="+mn-lt"/>
                <a:ea typeface="+mj-ea"/>
              </a:rPr>
              <a:t>me</a:t>
            </a:r>
            <a:r>
              <a:rPr lang="zh-CN" altLang="en-US" sz="1600" dirty="0">
                <a:latin typeface="+mn-lt"/>
                <a:ea typeface="+mj-ea"/>
              </a:rPr>
              <a:t> </a:t>
            </a:r>
            <a:r>
              <a:rPr lang="en-US" altLang="zh-CN" sz="1600" dirty="0">
                <a:latin typeface="+mn-lt"/>
                <a:ea typeface="+mj-ea"/>
              </a:rPr>
              <a:t>a</a:t>
            </a:r>
            <a:r>
              <a:rPr lang="zh-CN" altLang="en-US" sz="1600" dirty="0">
                <a:latin typeface="+mn-lt"/>
                <a:ea typeface="+mj-ea"/>
              </a:rPr>
              <a:t> </a:t>
            </a:r>
            <a:r>
              <a:rPr lang="en-US" altLang="zh-CN" sz="1600" dirty="0">
                <a:latin typeface="+mn-lt"/>
                <a:ea typeface="+mj-ea"/>
              </a:rPr>
              <a:t>impression</a:t>
            </a:r>
            <a:r>
              <a:rPr lang="zh-CN" altLang="en-US" sz="1600" dirty="0">
                <a:latin typeface="+mn-lt"/>
                <a:ea typeface="+mj-ea"/>
              </a:rPr>
              <a:t> </a:t>
            </a:r>
            <a:r>
              <a:rPr lang="en-US" altLang="zh-CN" sz="1600" dirty="0">
                <a:latin typeface="+mn-lt"/>
                <a:ea typeface="+mj-ea"/>
              </a:rPr>
              <a:t>that</a:t>
            </a:r>
            <a:r>
              <a:rPr lang="zh-CN" altLang="en-US" sz="1600" dirty="0">
                <a:latin typeface="+mn-lt"/>
                <a:ea typeface="+mj-ea"/>
              </a:rPr>
              <a:t> </a:t>
            </a:r>
            <a:r>
              <a:rPr lang="en-US" altLang="zh-CN" sz="1600" dirty="0">
                <a:latin typeface="+mn-lt"/>
                <a:ea typeface="+mj-ea"/>
              </a:rPr>
              <a:t>they</a:t>
            </a:r>
            <a:r>
              <a:rPr lang="zh-CN" altLang="en-US" sz="1600" dirty="0">
                <a:latin typeface="+mn-lt"/>
                <a:ea typeface="+mj-ea"/>
              </a:rPr>
              <a:t> </a:t>
            </a:r>
            <a:r>
              <a:rPr lang="en-US" altLang="zh-CN" sz="1600" b="1" dirty="0">
                <a:solidFill>
                  <a:schemeClr val="tx2"/>
                </a:solidFill>
                <a:latin typeface="+mn-lt"/>
                <a:ea typeface="+mj-ea"/>
              </a:rPr>
              <a:t>treated</a:t>
            </a:r>
            <a:r>
              <a:rPr lang="zh-CN" altLang="en-US" sz="1600" b="1" dirty="0">
                <a:solidFill>
                  <a:schemeClr val="tx2"/>
                </a:solidFill>
                <a:latin typeface="+mn-lt"/>
                <a:ea typeface="+mj-ea"/>
              </a:rPr>
              <a:t> </a:t>
            </a:r>
            <a:r>
              <a:rPr lang="en-US" altLang="zh-CN" sz="1600" b="1" dirty="0">
                <a:solidFill>
                  <a:schemeClr val="tx2"/>
                </a:solidFill>
                <a:latin typeface="+mn-lt"/>
                <a:ea typeface="+mj-ea"/>
              </a:rPr>
              <a:t>their</a:t>
            </a:r>
            <a:r>
              <a:rPr lang="zh-CN" altLang="en-US" sz="1600" b="1" dirty="0">
                <a:solidFill>
                  <a:schemeClr val="tx2"/>
                </a:solidFill>
                <a:latin typeface="+mn-lt"/>
                <a:ea typeface="+mj-ea"/>
              </a:rPr>
              <a:t> </a:t>
            </a:r>
            <a:r>
              <a:rPr lang="en-US" altLang="zh-CN" sz="1600" b="1" dirty="0">
                <a:solidFill>
                  <a:schemeClr val="tx2"/>
                </a:solidFill>
                <a:latin typeface="+mn-lt"/>
                <a:ea typeface="+mj-ea"/>
              </a:rPr>
              <a:t>“crisis”</a:t>
            </a:r>
            <a:r>
              <a:rPr lang="zh-CN" altLang="en-US" sz="1600" b="1" dirty="0">
                <a:solidFill>
                  <a:schemeClr val="tx2"/>
                </a:solidFill>
                <a:latin typeface="+mn-lt"/>
                <a:ea typeface="+mj-ea"/>
              </a:rPr>
              <a:t> </a:t>
            </a:r>
            <a:r>
              <a:rPr lang="en-US" altLang="zh-CN" sz="1600" b="1" dirty="0">
                <a:solidFill>
                  <a:schemeClr val="tx2"/>
                </a:solidFill>
                <a:latin typeface="+mn-lt"/>
                <a:ea typeface="+mj-ea"/>
              </a:rPr>
              <a:t>pretty</a:t>
            </a:r>
            <a:r>
              <a:rPr lang="zh-CN" altLang="en-US" sz="1600" b="1" dirty="0">
                <a:solidFill>
                  <a:schemeClr val="tx2"/>
                </a:solidFill>
                <a:latin typeface="+mn-lt"/>
                <a:ea typeface="+mj-ea"/>
              </a:rPr>
              <a:t> </a:t>
            </a:r>
            <a:r>
              <a:rPr lang="en-US" altLang="zh-CN" sz="1600" b="1" dirty="0">
                <a:solidFill>
                  <a:schemeClr val="tx2"/>
                </a:solidFill>
                <a:latin typeface="+mn-lt"/>
                <a:ea typeface="+mj-ea"/>
              </a:rPr>
              <a:t>causally.</a:t>
            </a:r>
            <a:endParaRPr kumimoji="1" lang="zh-CN" altLang="en-US" sz="1600" b="1" dirty="0">
              <a:solidFill>
                <a:schemeClr val="tx2"/>
              </a:solidFill>
              <a:latin typeface="+mn-lt"/>
              <a:ea typeface="+mj-ea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952427" y="923137"/>
            <a:ext cx="210797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+mj-lt"/>
              </a:rPr>
              <a:t>Different</a:t>
            </a:r>
            <a:r>
              <a:rPr lang="zh-CN" altLang="en-US" b="1" dirty="0">
                <a:latin typeface="+mj-lt"/>
              </a:rPr>
              <a:t> </a:t>
            </a:r>
            <a:r>
              <a:rPr lang="en-US" altLang="zh-CN" b="1" dirty="0">
                <a:latin typeface="+mj-lt"/>
              </a:rPr>
              <a:t>points</a:t>
            </a:r>
            <a:endParaRPr lang="zh-CN" altLang="en-US" b="1" dirty="0">
              <a:latin typeface="+mj-lt"/>
            </a:endParaRPr>
          </a:p>
        </p:txBody>
      </p:sp>
      <p:cxnSp>
        <p:nvCxnSpPr>
          <p:cNvPr id="12" name="直线连接符 11"/>
          <p:cNvCxnSpPr/>
          <p:nvPr/>
        </p:nvCxnSpPr>
        <p:spPr>
          <a:xfrm>
            <a:off x="5181719" y="1349465"/>
            <a:ext cx="364939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5117022" y="1554898"/>
            <a:ext cx="40798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/>
              <a:t>In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content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they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have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different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choice</a:t>
            </a:r>
            <a:r>
              <a:rPr kumimoji="1" lang="zh-CN" altLang="en-US" sz="1600" dirty="0"/>
              <a:t> </a:t>
            </a:r>
          </a:p>
          <a:p>
            <a:r>
              <a:rPr kumimoji="1" lang="zh-CN" altLang="en-US" sz="1600" dirty="0"/>
              <a:t>      </a:t>
            </a:r>
          </a:p>
          <a:p>
            <a:r>
              <a:rPr kumimoji="1" lang="zh-CN" altLang="en-US" sz="1600" dirty="0"/>
              <a:t> </a:t>
            </a:r>
            <a:r>
              <a:rPr kumimoji="1" lang="en-US" altLang="zh-CN" sz="1600" dirty="0"/>
              <a:t>BBC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just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saw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this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as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a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foreign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news </a:t>
            </a:r>
            <a:endParaRPr kumimoji="1"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849552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/>
          <p:cNvSpPr/>
          <p:nvPr/>
        </p:nvSpPr>
        <p:spPr>
          <a:xfrm>
            <a:off x="0" y="915208"/>
            <a:ext cx="9144000" cy="3295403"/>
          </a:xfrm>
          <a:prstGeom prst="rect">
            <a:avLst/>
          </a:prstGeom>
          <a:solidFill>
            <a:srgbClr val="F3E4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72"/>
          <p:cNvSpPr>
            <a:spLocks noEditPoints="1"/>
          </p:cNvSpPr>
          <p:nvPr/>
        </p:nvSpPr>
        <p:spPr bwMode="auto">
          <a:xfrm>
            <a:off x="2498472" y="1196658"/>
            <a:ext cx="3812120" cy="2707105"/>
          </a:xfrm>
          <a:custGeom>
            <a:avLst/>
            <a:gdLst>
              <a:gd name="T0" fmla="*/ 1287 w 1323"/>
              <a:gd name="T1" fmla="*/ 453 h 938"/>
              <a:gd name="T2" fmla="*/ 1274 w 1323"/>
              <a:gd name="T3" fmla="*/ 447 h 938"/>
              <a:gd name="T4" fmla="*/ 1080 w 1323"/>
              <a:gd name="T5" fmla="*/ 427 h 938"/>
              <a:gd name="T6" fmla="*/ 1084 w 1323"/>
              <a:gd name="T7" fmla="*/ 193 h 938"/>
              <a:gd name="T8" fmla="*/ 1242 w 1323"/>
              <a:gd name="T9" fmla="*/ 26 h 938"/>
              <a:gd name="T10" fmla="*/ 1238 w 1323"/>
              <a:gd name="T11" fmla="*/ 17 h 938"/>
              <a:gd name="T12" fmla="*/ 1073 w 1323"/>
              <a:gd name="T13" fmla="*/ 177 h 938"/>
              <a:gd name="T14" fmla="*/ 500 w 1323"/>
              <a:gd name="T15" fmla="*/ 12 h 938"/>
              <a:gd name="T16" fmla="*/ 1073 w 1323"/>
              <a:gd name="T17" fmla="*/ 413 h 938"/>
              <a:gd name="T18" fmla="*/ 770 w 1323"/>
              <a:gd name="T19" fmla="*/ 261 h 938"/>
              <a:gd name="T20" fmla="*/ 520 w 1323"/>
              <a:gd name="T21" fmla="*/ 148 h 938"/>
              <a:gd name="T22" fmla="*/ 543 w 1323"/>
              <a:gd name="T23" fmla="*/ 111 h 938"/>
              <a:gd name="T24" fmla="*/ 530 w 1323"/>
              <a:gd name="T25" fmla="*/ 99 h 938"/>
              <a:gd name="T26" fmla="*/ 226 w 1323"/>
              <a:gd name="T27" fmla="*/ 143 h 938"/>
              <a:gd name="T28" fmla="*/ 0 w 1323"/>
              <a:gd name="T29" fmla="*/ 308 h 938"/>
              <a:gd name="T30" fmla="*/ 6 w 1323"/>
              <a:gd name="T31" fmla="*/ 444 h 938"/>
              <a:gd name="T32" fmla="*/ 244 w 1323"/>
              <a:gd name="T33" fmla="*/ 475 h 938"/>
              <a:gd name="T34" fmla="*/ 467 w 1323"/>
              <a:gd name="T35" fmla="*/ 831 h 938"/>
              <a:gd name="T36" fmla="*/ 562 w 1323"/>
              <a:gd name="T37" fmla="*/ 651 h 938"/>
              <a:gd name="T38" fmla="*/ 810 w 1323"/>
              <a:gd name="T39" fmla="*/ 730 h 938"/>
              <a:gd name="T40" fmla="*/ 661 w 1323"/>
              <a:gd name="T41" fmla="*/ 937 h 938"/>
              <a:gd name="T42" fmla="*/ 1318 w 1323"/>
              <a:gd name="T43" fmla="*/ 934 h 938"/>
              <a:gd name="T44" fmla="*/ 1283 w 1323"/>
              <a:gd name="T45" fmla="*/ 453 h 938"/>
              <a:gd name="T46" fmla="*/ 1275 w 1323"/>
              <a:gd name="T47" fmla="*/ 448 h 938"/>
              <a:gd name="T48" fmla="*/ 1175 w 1323"/>
              <a:gd name="T49" fmla="*/ 797 h 938"/>
              <a:gd name="T50" fmla="*/ 1275 w 1323"/>
              <a:gd name="T51" fmla="*/ 448 h 938"/>
              <a:gd name="T52" fmla="*/ 774 w 1323"/>
              <a:gd name="T53" fmla="*/ 278 h 938"/>
              <a:gd name="T54" fmla="*/ 454 w 1323"/>
              <a:gd name="T55" fmla="*/ 494 h 938"/>
              <a:gd name="T56" fmla="*/ 573 w 1323"/>
              <a:gd name="T57" fmla="*/ 617 h 938"/>
              <a:gd name="T58" fmla="*/ 595 w 1323"/>
              <a:gd name="T59" fmla="*/ 580 h 938"/>
              <a:gd name="T60" fmla="*/ 659 w 1323"/>
              <a:gd name="T61" fmla="*/ 472 h 938"/>
              <a:gd name="T62" fmla="*/ 633 w 1323"/>
              <a:gd name="T63" fmla="*/ 607 h 938"/>
              <a:gd name="T64" fmla="*/ 596 w 1323"/>
              <a:gd name="T65" fmla="*/ 581 h 938"/>
              <a:gd name="T66" fmla="*/ 1075 w 1323"/>
              <a:gd name="T67" fmla="*/ 423 h 938"/>
              <a:gd name="T68" fmla="*/ 1078 w 1323"/>
              <a:gd name="T69" fmla="*/ 427 h 938"/>
              <a:gd name="T70" fmla="*/ 811 w 1323"/>
              <a:gd name="T71" fmla="*/ 726 h 938"/>
              <a:gd name="T72" fmla="*/ 525 w 1323"/>
              <a:gd name="T73" fmla="*/ 15 h 938"/>
              <a:gd name="T74" fmla="*/ 1084 w 1323"/>
              <a:gd name="T75" fmla="*/ 403 h 938"/>
              <a:gd name="T76" fmla="*/ 1072 w 1323"/>
              <a:gd name="T77" fmla="*/ 416 h 938"/>
              <a:gd name="T78" fmla="*/ 781 w 1323"/>
              <a:gd name="T79" fmla="*/ 280 h 938"/>
              <a:gd name="T80" fmla="*/ 543 w 1323"/>
              <a:gd name="T81" fmla="*/ 155 h 938"/>
              <a:gd name="T82" fmla="*/ 550 w 1323"/>
              <a:gd name="T83" fmla="*/ 350 h 938"/>
              <a:gd name="T84" fmla="*/ 533 w 1323"/>
              <a:gd name="T85" fmla="*/ 161 h 938"/>
              <a:gd name="T86" fmla="*/ 154 w 1323"/>
              <a:gd name="T87" fmla="*/ 247 h 938"/>
              <a:gd name="T88" fmla="*/ 250 w 1323"/>
              <a:gd name="T89" fmla="*/ 135 h 938"/>
              <a:gd name="T90" fmla="*/ 151 w 1323"/>
              <a:gd name="T91" fmla="*/ 248 h 938"/>
              <a:gd name="T92" fmla="*/ 150 w 1323"/>
              <a:gd name="T93" fmla="*/ 250 h 938"/>
              <a:gd name="T94" fmla="*/ 152 w 1323"/>
              <a:gd name="T95" fmla="*/ 249 h 938"/>
              <a:gd name="T96" fmla="*/ 251 w 1323"/>
              <a:gd name="T97" fmla="*/ 452 h 938"/>
              <a:gd name="T98" fmla="*/ 472 w 1323"/>
              <a:gd name="T99" fmla="*/ 806 h 938"/>
              <a:gd name="T100" fmla="*/ 255 w 1323"/>
              <a:gd name="T101" fmla="*/ 468 h 938"/>
              <a:gd name="T102" fmla="*/ 549 w 1323"/>
              <a:gd name="T103" fmla="*/ 638 h 938"/>
              <a:gd name="T104" fmla="*/ 569 w 1323"/>
              <a:gd name="T105" fmla="*/ 627 h 938"/>
              <a:gd name="T106" fmla="*/ 593 w 1323"/>
              <a:gd name="T107" fmla="*/ 626 h 938"/>
              <a:gd name="T108" fmla="*/ 593 w 1323"/>
              <a:gd name="T109" fmla="*/ 626 h 938"/>
              <a:gd name="T110" fmla="*/ 833 w 1323"/>
              <a:gd name="T111" fmla="*/ 740 h 938"/>
              <a:gd name="T112" fmla="*/ 834 w 1323"/>
              <a:gd name="T113" fmla="*/ 738 h 938"/>
              <a:gd name="T114" fmla="*/ 1196 w 1323"/>
              <a:gd name="T115" fmla="*/ 809 h 9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323" h="938">
                <a:moveTo>
                  <a:pt x="1320" y="937"/>
                </a:moveTo>
                <a:cubicBezTo>
                  <a:pt x="1323" y="937"/>
                  <a:pt x="1323" y="937"/>
                  <a:pt x="1323" y="937"/>
                </a:cubicBezTo>
                <a:cubicBezTo>
                  <a:pt x="1320" y="935"/>
                  <a:pt x="1320" y="935"/>
                  <a:pt x="1320" y="935"/>
                </a:cubicBezTo>
                <a:cubicBezTo>
                  <a:pt x="1287" y="453"/>
                  <a:pt x="1287" y="453"/>
                  <a:pt x="1287" y="453"/>
                </a:cubicBezTo>
                <a:cubicBezTo>
                  <a:pt x="1293" y="453"/>
                  <a:pt x="1298" y="447"/>
                  <a:pt x="1298" y="441"/>
                </a:cubicBezTo>
                <a:cubicBezTo>
                  <a:pt x="1298" y="434"/>
                  <a:pt x="1292" y="428"/>
                  <a:pt x="1285" y="428"/>
                </a:cubicBezTo>
                <a:cubicBezTo>
                  <a:pt x="1278" y="428"/>
                  <a:pt x="1272" y="434"/>
                  <a:pt x="1272" y="441"/>
                </a:cubicBezTo>
                <a:cubicBezTo>
                  <a:pt x="1272" y="443"/>
                  <a:pt x="1273" y="445"/>
                  <a:pt x="1274" y="447"/>
                </a:cubicBezTo>
                <a:cubicBezTo>
                  <a:pt x="833" y="727"/>
                  <a:pt x="833" y="727"/>
                  <a:pt x="833" y="727"/>
                </a:cubicBezTo>
                <a:cubicBezTo>
                  <a:pt x="832" y="726"/>
                  <a:pt x="832" y="725"/>
                  <a:pt x="831" y="725"/>
                </a:cubicBezTo>
                <a:cubicBezTo>
                  <a:pt x="837" y="717"/>
                  <a:pt x="837" y="717"/>
                  <a:pt x="837" y="717"/>
                </a:cubicBezTo>
                <a:cubicBezTo>
                  <a:pt x="1080" y="427"/>
                  <a:pt x="1080" y="427"/>
                  <a:pt x="1080" y="427"/>
                </a:cubicBezTo>
                <a:cubicBezTo>
                  <a:pt x="1081" y="428"/>
                  <a:pt x="1083" y="429"/>
                  <a:pt x="1085" y="429"/>
                </a:cubicBezTo>
                <a:cubicBezTo>
                  <a:pt x="1092" y="429"/>
                  <a:pt x="1098" y="423"/>
                  <a:pt x="1098" y="416"/>
                </a:cubicBezTo>
                <a:cubicBezTo>
                  <a:pt x="1098" y="409"/>
                  <a:pt x="1093" y="403"/>
                  <a:pt x="1086" y="403"/>
                </a:cubicBezTo>
                <a:cubicBezTo>
                  <a:pt x="1084" y="193"/>
                  <a:pt x="1084" y="193"/>
                  <a:pt x="1084" y="193"/>
                </a:cubicBezTo>
                <a:cubicBezTo>
                  <a:pt x="1084" y="193"/>
                  <a:pt x="1085" y="193"/>
                  <a:pt x="1085" y="193"/>
                </a:cubicBezTo>
                <a:cubicBezTo>
                  <a:pt x="1092" y="193"/>
                  <a:pt x="1098" y="187"/>
                  <a:pt x="1098" y="180"/>
                </a:cubicBezTo>
                <a:cubicBezTo>
                  <a:pt x="1098" y="177"/>
                  <a:pt x="1096" y="173"/>
                  <a:pt x="1094" y="171"/>
                </a:cubicBezTo>
                <a:cubicBezTo>
                  <a:pt x="1242" y="26"/>
                  <a:pt x="1242" y="26"/>
                  <a:pt x="1242" y="26"/>
                </a:cubicBezTo>
                <a:cubicBezTo>
                  <a:pt x="1244" y="28"/>
                  <a:pt x="1247" y="29"/>
                  <a:pt x="1250" y="29"/>
                </a:cubicBezTo>
                <a:cubicBezTo>
                  <a:pt x="1257" y="29"/>
                  <a:pt x="1263" y="24"/>
                  <a:pt x="1263" y="17"/>
                </a:cubicBezTo>
                <a:cubicBezTo>
                  <a:pt x="1263" y="10"/>
                  <a:pt x="1257" y="4"/>
                  <a:pt x="1250" y="4"/>
                </a:cubicBezTo>
                <a:cubicBezTo>
                  <a:pt x="1243" y="4"/>
                  <a:pt x="1238" y="10"/>
                  <a:pt x="1238" y="17"/>
                </a:cubicBezTo>
                <a:cubicBezTo>
                  <a:pt x="1238" y="20"/>
                  <a:pt x="1239" y="23"/>
                  <a:pt x="1241" y="25"/>
                </a:cubicBezTo>
                <a:cubicBezTo>
                  <a:pt x="1093" y="170"/>
                  <a:pt x="1093" y="170"/>
                  <a:pt x="1093" y="170"/>
                </a:cubicBezTo>
                <a:cubicBezTo>
                  <a:pt x="1090" y="168"/>
                  <a:pt x="1088" y="168"/>
                  <a:pt x="1085" y="168"/>
                </a:cubicBezTo>
                <a:cubicBezTo>
                  <a:pt x="1079" y="168"/>
                  <a:pt x="1075" y="171"/>
                  <a:pt x="1073" y="177"/>
                </a:cubicBezTo>
                <a:cubicBezTo>
                  <a:pt x="525" y="14"/>
                  <a:pt x="525" y="14"/>
                  <a:pt x="525" y="14"/>
                </a:cubicBezTo>
                <a:cubicBezTo>
                  <a:pt x="525" y="13"/>
                  <a:pt x="525" y="13"/>
                  <a:pt x="525" y="12"/>
                </a:cubicBezTo>
                <a:cubicBezTo>
                  <a:pt x="525" y="5"/>
                  <a:pt x="520" y="0"/>
                  <a:pt x="512" y="0"/>
                </a:cubicBezTo>
                <a:cubicBezTo>
                  <a:pt x="505" y="0"/>
                  <a:pt x="500" y="5"/>
                  <a:pt x="500" y="12"/>
                </a:cubicBezTo>
                <a:cubicBezTo>
                  <a:pt x="500" y="19"/>
                  <a:pt x="505" y="25"/>
                  <a:pt x="512" y="25"/>
                </a:cubicBezTo>
                <a:cubicBezTo>
                  <a:pt x="517" y="25"/>
                  <a:pt x="522" y="22"/>
                  <a:pt x="524" y="18"/>
                </a:cubicBezTo>
                <a:cubicBezTo>
                  <a:pt x="1073" y="412"/>
                  <a:pt x="1073" y="412"/>
                  <a:pt x="1073" y="412"/>
                </a:cubicBezTo>
                <a:cubicBezTo>
                  <a:pt x="1073" y="412"/>
                  <a:pt x="1073" y="412"/>
                  <a:pt x="1073" y="413"/>
                </a:cubicBezTo>
                <a:cubicBezTo>
                  <a:pt x="793" y="272"/>
                  <a:pt x="793" y="272"/>
                  <a:pt x="793" y="272"/>
                </a:cubicBezTo>
                <a:cubicBezTo>
                  <a:pt x="793" y="271"/>
                  <a:pt x="794" y="269"/>
                  <a:pt x="794" y="267"/>
                </a:cubicBezTo>
                <a:cubicBezTo>
                  <a:pt x="794" y="260"/>
                  <a:pt x="788" y="255"/>
                  <a:pt x="781" y="255"/>
                </a:cubicBezTo>
                <a:cubicBezTo>
                  <a:pt x="776" y="255"/>
                  <a:pt x="772" y="257"/>
                  <a:pt x="770" y="261"/>
                </a:cubicBezTo>
                <a:cubicBezTo>
                  <a:pt x="544" y="153"/>
                  <a:pt x="544" y="153"/>
                  <a:pt x="544" y="153"/>
                </a:cubicBezTo>
                <a:cubicBezTo>
                  <a:pt x="545" y="152"/>
                  <a:pt x="546" y="150"/>
                  <a:pt x="546" y="148"/>
                </a:cubicBezTo>
                <a:cubicBezTo>
                  <a:pt x="546" y="141"/>
                  <a:pt x="540" y="135"/>
                  <a:pt x="533" y="135"/>
                </a:cubicBezTo>
                <a:cubicBezTo>
                  <a:pt x="526" y="135"/>
                  <a:pt x="520" y="141"/>
                  <a:pt x="520" y="148"/>
                </a:cubicBezTo>
                <a:cubicBezTo>
                  <a:pt x="520" y="151"/>
                  <a:pt x="521" y="153"/>
                  <a:pt x="523" y="155"/>
                </a:cubicBezTo>
                <a:cubicBezTo>
                  <a:pt x="258" y="446"/>
                  <a:pt x="258" y="446"/>
                  <a:pt x="258" y="446"/>
                </a:cubicBezTo>
                <a:cubicBezTo>
                  <a:pt x="535" y="108"/>
                  <a:pt x="535" y="108"/>
                  <a:pt x="535" y="108"/>
                </a:cubicBezTo>
                <a:cubicBezTo>
                  <a:pt x="537" y="110"/>
                  <a:pt x="540" y="111"/>
                  <a:pt x="543" y="111"/>
                </a:cubicBezTo>
                <a:cubicBezTo>
                  <a:pt x="550" y="111"/>
                  <a:pt x="556" y="105"/>
                  <a:pt x="556" y="98"/>
                </a:cubicBezTo>
                <a:cubicBezTo>
                  <a:pt x="556" y="91"/>
                  <a:pt x="550" y="86"/>
                  <a:pt x="543" y="86"/>
                </a:cubicBezTo>
                <a:cubicBezTo>
                  <a:pt x="536" y="86"/>
                  <a:pt x="530" y="91"/>
                  <a:pt x="530" y="98"/>
                </a:cubicBezTo>
                <a:cubicBezTo>
                  <a:pt x="530" y="99"/>
                  <a:pt x="530" y="99"/>
                  <a:pt x="530" y="99"/>
                </a:cubicBezTo>
                <a:cubicBezTo>
                  <a:pt x="250" y="134"/>
                  <a:pt x="250" y="134"/>
                  <a:pt x="250" y="134"/>
                </a:cubicBezTo>
                <a:cubicBezTo>
                  <a:pt x="249" y="128"/>
                  <a:pt x="243" y="123"/>
                  <a:pt x="237" y="123"/>
                </a:cubicBezTo>
                <a:cubicBezTo>
                  <a:pt x="230" y="123"/>
                  <a:pt x="224" y="129"/>
                  <a:pt x="224" y="136"/>
                </a:cubicBezTo>
                <a:cubicBezTo>
                  <a:pt x="224" y="139"/>
                  <a:pt x="225" y="141"/>
                  <a:pt x="226" y="143"/>
                </a:cubicBezTo>
                <a:cubicBezTo>
                  <a:pt x="5" y="304"/>
                  <a:pt x="5" y="304"/>
                  <a:pt x="5" y="304"/>
                </a:cubicBezTo>
                <a:cubicBezTo>
                  <a:pt x="3" y="305"/>
                  <a:pt x="3" y="305"/>
                  <a:pt x="3" y="305"/>
                </a:cubicBezTo>
                <a:cubicBezTo>
                  <a:pt x="4" y="305"/>
                  <a:pt x="4" y="305"/>
                  <a:pt x="4" y="305"/>
                </a:cubicBezTo>
                <a:cubicBezTo>
                  <a:pt x="0" y="308"/>
                  <a:pt x="0" y="308"/>
                  <a:pt x="0" y="308"/>
                </a:cubicBezTo>
                <a:cubicBezTo>
                  <a:pt x="5" y="306"/>
                  <a:pt x="5" y="306"/>
                  <a:pt x="5" y="306"/>
                </a:cubicBezTo>
                <a:cubicBezTo>
                  <a:pt x="74" y="351"/>
                  <a:pt x="74" y="351"/>
                  <a:pt x="74" y="351"/>
                </a:cubicBezTo>
                <a:cubicBezTo>
                  <a:pt x="4" y="443"/>
                  <a:pt x="4" y="443"/>
                  <a:pt x="4" y="443"/>
                </a:cubicBezTo>
                <a:cubicBezTo>
                  <a:pt x="6" y="444"/>
                  <a:pt x="6" y="444"/>
                  <a:pt x="6" y="444"/>
                </a:cubicBezTo>
                <a:cubicBezTo>
                  <a:pt x="75" y="352"/>
                  <a:pt x="75" y="352"/>
                  <a:pt x="75" y="352"/>
                </a:cubicBezTo>
                <a:cubicBezTo>
                  <a:pt x="233" y="455"/>
                  <a:pt x="233" y="455"/>
                  <a:pt x="233" y="455"/>
                </a:cubicBezTo>
                <a:cubicBezTo>
                  <a:pt x="232" y="457"/>
                  <a:pt x="231" y="460"/>
                  <a:pt x="231" y="462"/>
                </a:cubicBezTo>
                <a:cubicBezTo>
                  <a:pt x="231" y="469"/>
                  <a:pt x="237" y="475"/>
                  <a:pt x="244" y="475"/>
                </a:cubicBezTo>
                <a:cubicBezTo>
                  <a:pt x="246" y="475"/>
                  <a:pt x="248" y="474"/>
                  <a:pt x="250" y="473"/>
                </a:cubicBezTo>
                <a:cubicBezTo>
                  <a:pt x="460" y="808"/>
                  <a:pt x="460" y="808"/>
                  <a:pt x="460" y="808"/>
                </a:cubicBezTo>
                <a:cubicBezTo>
                  <a:pt x="456" y="810"/>
                  <a:pt x="454" y="814"/>
                  <a:pt x="454" y="818"/>
                </a:cubicBezTo>
                <a:cubicBezTo>
                  <a:pt x="454" y="825"/>
                  <a:pt x="460" y="831"/>
                  <a:pt x="467" y="831"/>
                </a:cubicBezTo>
                <a:cubicBezTo>
                  <a:pt x="474" y="831"/>
                  <a:pt x="480" y="825"/>
                  <a:pt x="480" y="818"/>
                </a:cubicBezTo>
                <a:cubicBezTo>
                  <a:pt x="480" y="813"/>
                  <a:pt x="477" y="809"/>
                  <a:pt x="474" y="807"/>
                </a:cubicBezTo>
                <a:cubicBezTo>
                  <a:pt x="556" y="650"/>
                  <a:pt x="556" y="650"/>
                  <a:pt x="556" y="650"/>
                </a:cubicBezTo>
                <a:cubicBezTo>
                  <a:pt x="558" y="650"/>
                  <a:pt x="560" y="651"/>
                  <a:pt x="562" y="651"/>
                </a:cubicBezTo>
                <a:cubicBezTo>
                  <a:pt x="569" y="651"/>
                  <a:pt x="574" y="645"/>
                  <a:pt x="574" y="638"/>
                </a:cubicBezTo>
                <a:cubicBezTo>
                  <a:pt x="574" y="637"/>
                  <a:pt x="574" y="635"/>
                  <a:pt x="574" y="634"/>
                </a:cubicBezTo>
                <a:cubicBezTo>
                  <a:pt x="591" y="627"/>
                  <a:pt x="591" y="627"/>
                  <a:pt x="591" y="627"/>
                </a:cubicBezTo>
                <a:cubicBezTo>
                  <a:pt x="810" y="730"/>
                  <a:pt x="810" y="730"/>
                  <a:pt x="810" y="730"/>
                </a:cubicBezTo>
                <a:cubicBezTo>
                  <a:pt x="809" y="731"/>
                  <a:pt x="809" y="732"/>
                  <a:pt x="809" y="733"/>
                </a:cubicBezTo>
                <a:cubicBezTo>
                  <a:pt x="809" y="737"/>
                  <a:pt x="811" y="741"/>
                  <a:pt x="814" y="743"/>
                </a:cubicBezTo>
                <a:cubicBezTo>
                  <a:pt x="662" y="936"/>
                  <a:pt x="662" y="936"/>
                  <a:pt x="662" y="936"/>
                </a:cubicBezTo>
                <a:cubicBezTo>
                  <a:pt x="661" y="937"/>
                  <a:pt x="661" y="937"/>
                  <a:pt x="661" y="937"/>
                </a:cubicBezTo>
                <a:cubicBezTo>
                  <a:pt x="1319" y="937"/>
                  <a:pt x="1319" y="937"/>
                  <a:pt x="1319" y="937"/>
                </a:cubicBezTo>
                <a:cubicBezTo>
                  <a:pt x="1320" y="938"/>
                  <a:pt x="1320" y="938"/>
                  <a:pt x="1320" y="938"/>
                </a:cubicBezTo>
                <a:lnTo>
                  <a:pt x="1320" y="937"/>
                </a:lnTo>
                <a:close/>
                <a:moveTo>
                  <a:pt x="1318" y="934"/>
                </a:moveTo>
                <a:cubicBezTo>
                  <a:pt x="1197" y="808"/>
                  <a:pt x="1197" y="808"/>
                  <a:pt x="1197" y="808"/>
                </a:cubicBezTo>
                <a:cubicBezTo>
                  <a:pt x="1199" y="806"/>
                  <a:pt x="1200" y="803"/>
                  <a:pt x="1200" y="800"/>
                </a:cubicBezTo>
                <a:cubicBezTo>
                  <a:pt x="1200" y="795"/>
                  <a:pt x="1197" y="790"/>
                  <a:pt x="1192" y="788"/>
                </a:cubicBezTo>
                <a:cubicBezTo>
                  <a:pt x="1283" y="453"/>
                  <a:pt x="1283" y="453"/>
                  <a:pt x="1283" y="453"/>
                </a:cubicBezTo>
                <a:cubicBezTo>
                  <a:pt x="1283" y="454"/>
                  <a:pt x="1284" y="454"/>
                  <a:pt x="1285" y="454"/>
                </a:cubicBezTo>
                <a:cubicBezTo>
                  <a:pt x="1285" y="454"/>
                  <a:pt x="1285" y="454"/>
                  <a:pt x="1285" y="454"/>
                </a:cubicBezTo>
                <a:lnTo>
                  <a:pt x="1318" y="934"/>
                </a:lnTo>
                <a:close/>
                <a:moveTo>
                  <a:pt x="1275" y="448"/>
                </a:moveTo>
                <a:cubicBezTo>
                  <a:pt x="1276" y="451"/>
                  <a:pt x="1278" y="452"/>
                  <a:pt x="1281" y="453"/>
                </a:cubicBezTo>
                <a:cubicBezTo>
                  <a:pt x="1190" y="788"/>
                  <a:pt x="1190" y="788"/>
                  <a:pt x="1190" y="788"/>
                </a:cubicBezTo>
                <a:cubicBezTo>
                  <a:pt x="1189" y="787"/>
                  <a:pt x="1188" y="787"/>
                  <a:pt x="1187" y="787"/>
                </a:cubicBezTo>
                <a:cubicBezTo>
                  <a:pt x="1181" y="787"/>
                  <a:pt x="1176" y="791"/>
                  <a:pt x="1175" y="797"/>
                </a:cubicBezTo>
                <a:cubicBezTo>
                  <a:pt x="834" y="736"/>
                  <a:pt x="834" y="736"/>
                  <a:pt x="834" y="736"/>
                </a:cubicBezTo>
                <a:cubicBezTo>
                  <a:pt x="835" y="735"/>
                  <a:pt x="835" y="734"/>
                  <a:pt x="835" y="733"/>
                </a:cubicBezTo>
                <a:cubicBezTo>
                  <a:pt x="835" y="731"/>
                  <a:pt x="834" y="730"/>
                  <a:pt x="834" y="728"/>
                </a:cubicBezTo>
                <a:lnTo>
                  <a:pt x="1275" y="448"/>
                </a:lnTo>
                <a:close/>
                <a:moveTo>
                  <a:pt x="256" y="459"/>
                </a:moveTo>
                <a:cubicBezTo>
                  <a:pt x="552" y="351"/>
                  <a:pt x="552" y="351"/>
                  <a:pt x="552" y="351"/>
                </a:cubicBezTo>
                <a:cubicBezTo>
                  <a:pt x="769" y="272"/>
                  <a:pt x="769" y="272"/>
                  <a:pt x="769" y="272"/>
                </a:cubicBezTo>
                <a:cubicBezTo>
                  <a:pt x="770" y="275"/>
                  <a:pt x="772" y="277"/>
                  <a:pt x="774" y="278"/>
                </a:cubicBezTo>
                <a:cubicBezTo>
                  <a:pt x="660" y="470"/>
                  <a:pt x="660" y="470"/>
                  <a:pt x="660" y="470"/>
                </a:cubicBezTo>
                <a:cubicBezTo>
                  <a:pt x="480" y="492"/>
                  <a:pt x="480" y="492"/>
                  <a:pt x="480" y="492"/>
                </a:cubicBezTo>
                <a:cubicBezTo>
                  <a:pt x="479" y="486"/>
                  <a:pt x="473" y="481"/>
                  <a:pt x="467" y="481"/>
                </a:cubicBezTo>
                <a:cubicBezTo>
                  <a:pt x="460" y="481"/>
                  <a:pt x="454" y="487"/>
                  <a:pt x="454" y="494"/>
                </a:cubicBezTo>
                <a:cubicBezTo>
                  <a:pt x="454" y="501"/>
                  <a:pt x="460" y="507"/>
                  <a:pt x="467" y="507"/>
                </a:cubicBezTo>
                <a:cubicBezTo>
                  <a:pt x="471" y="507"/>
                  <a:pt x="475" y="505"/>
                  <a:pt x="477" y="502"/>
                </a:cubicBezTo>
                <a:cubicBezTo>
                  <a:pt x="594" y="581"/>
                  <a:pt x="594" y="581"/>
                  <a:pt x="594" y="581"/>
                </a:cubicBezTo>
                <a:cubicBezTo>
                  <a:pt x="573" y="617"/>
                  <a:pt x="573" y="617"/>
                  <a:pt x="573" y="617"/>
                </a:cubicBezTo>
                <a:cubicBezTo>
                  <a:pt x="256" y="467"/>
                  <a:pt x="256" y="467"/>
                  <a:pt x="256" y="467"/>
                </a:cubicBezTo>
                <a:cubicBezTo>
                  <a:pt x="256" y="465"/>
                  <a:pt x="257" y="464"/>
                  <a:pt x="257" y="462"/>
                </a:cubicBezTo>
                <a:cubicBezTo>
                  <a:pt x="257" y="461"/>
                  <a:pt x="256" y="460"/>
                  <a:pt x="256" y="459"/>
                </a:cubicBezTo>
                <a:close/>
                <a:moveTo>
                  <a:pt x="595" y="580"/>
                </a:moveTo>
                <a:cubicBezTo>
                  <a:pt x="478" y="501"/>
                  <a:pt x="478" y="501"/>
                  <a:pt x="478" y="501"/>
                </a:cubicBezTo>
                <a:cubicBezTo>
                  <a:pt x="479" y="499"/>
                  <a:pt x="480" y="496"/>
                  <a:pt x="480" y="494"/>
                </a:cubicBezTo>
                <a:cubicBezTo>
                  <a:pt x="480" y="494"/>
                  <a:pt x="480" y="494"/>
                  <a:pt x="480" y="493"/>
                </a:cubicBezTo>
                <a:cubicBezTo>
                  <a:pt x="659" y="472"/>
                  <a:pt x="659" y="472"/>
                  <a:pt x="659" y="472"/>
                </a:cubicBezTo>
                <a:cubicBezTo>
                  <a:pt x="631" y="519"/>
                  <a:pt x="631" y="519"/>
                  <a:pt x="631" y="519"/>
                </a:cubicBezTo>
                <a:lnTo>
                  <a:pt x="595" y="580"/>
                </a:lnTo>
                <a:close/>
                <a:moveTo>
                  <a:pt x="596" y="582"/>
                </a:moveTo>
                <a:cubicBezTo>
                  <a:pt x="633" y="607"/>
                  <a:pt x="633" y="607"/>
                  <a:pt x="633" y="607"/>
                </a:cubicBezTo>
                <a:cubicBezTo>
                  <a:pt x="591" y="625"/>
                  <a:pt x="591" y="625"/>
                  <a:pt x="591" y="625"/>
                </a:cubicBezTo>
                <a:cubicBezTo>
                  <a:pt x="575" y="617"/>
                  <a:pt x="575" y="617"/>
                  <a:pt x="575" y="617"/>
                </a:cubicBezTo>
                <a:lnTo>
                  <a:pt x="596" y="582"/>
                </a:lnTo>
                <a:close/>
                <a:moveTo>
                  <a:pt x="596" y="581"/>
                </a:moveTo>
                <a:cubicBezTo>
                  <a:pt x="634" y="517"/>
                  <a:pt x="634" y="517"/>
                  <a:pt x="634" y="517"/>
                </a:cubicBezTo>
                <a:cubicBezTo>
                  <a:pt x="661" y="471"/>
                  <a:pt x="661" y="471"/>
                  <a:pt x="661" y="471"/>
                </a:cubicBezTo>
                <a:cubicBezTo>
                  <a:pt x="1074" y="422"/>
                  <a:pt x="1074" y="422"/>
                  <a:pt x="1074" y="422"/>
                </a:cubicBezTo>
                <a:cubicBezTo>
                  <a:pt x="1074" y="422"/>
                  <a:pt x="1074" y="423"/>
                  <a:pt x="1075" y="423"/>
                </a:cubicBezTo>
                <a:cubicBezTo>
                  <a:pt x="635" y="607"/>
                  <a:pt x="635" y="607"/>
                  <a:pt x="635" y="607"/>
                </a:cubicBezTo>
                <a:lnTo>
                  <a:pt x="596" y="581"/>
                </a:lnTo>
                <a:close/>
                <a:moveTo>
                  <a:pt x="1076" y="424"/>
                </a:moveTo>
                <a:cubicBezTo>
                  <a:pt x="1076" y="425"/>
                  <a:pt x="1077" y="426"/>
                  <a:pt x="1078" y="427"/>
                </a:cubicBezTo>
                <a:cubicBezTo>
                  <a:pt x="839" y="713"/>
                  <a:pt x="839" y="713"/>
                  <a:pt x="839" y="713"/>
                </a:cubicBezTo>
                <a:cubicBezTo>
                  <a:pt x="830" y="724"/>
                  <a:pt x="830" y="724"/>
                  <a:pt x="830" y="724"/>
                </a:cubicBezTo>
                <a:cubicBezTo>
                  <a:pt x="828" y="722"/>
                  <a:pt x="825" y="720"/>
                  <a:pt x="822" y="720"/>
                </a:cubicBezTo>
                <a:cubicBezTo>
                  <a:pt x="817" y="720"/>
                  <a:pt x="813" y="723"/>
                  <a:pt x="811" y="726"/>
                </a:cubicBezTo>
                <a:cubicBezTo>
                  <a:pt x="636" y="608"/>
                  <a:pt x="636" y="608"/>
                  <a:pt x="636" y="608"/>
                </a:cubicBezTo>
                <a:lnTo>
                  <a:pt x="1076" y="424"/>
                </a:lnTo>
                <a:close/>
                <a:moveTo>
                  <a:pt x="524" y="17"/>
                </a:moveTo>
                <a:cubicBezTo>
                  <a:pt x="525" y="16"/>
                  <a:pt x="525" y="16"/>
                  <a:pt x="525" y="15"/>
                </a:cubicBezTo>
                <a:cubicBezTo>
                  <a:pt x="1073" y="178"/>
                  <a:pt x="1073" y="178"/>
                  <a:pt x="1073" y="178"/>
                </a:cubicBezTo>
                <a:cubicBezTo>
                  <a:pt x="1073" y="179"/>
                  <a:pt x="1072" y="180"/>
                  <a:pt x="1072" y="180"/>
                </a:cubicBezTo>
                <a:cubicBezTo>
                  <a:pt x="1072" y="186"/>
                  <a:pt x="1077" y="191"/>
                  <a:pt x="1082" y="193"/>
                </a:cubicBezTo>
                <a:cubicBezTo>
                  <a:pt x="1084" y="403"/>
                  <a:pt x="1084" y="403"/>
                  <a:pt x="1084" y="403"/>
                </a:cubicBezTo>
                <a:cubicBezTo>
                  <a:pt x="1080" y="403"/>
                  <a:pt x="1076" y="406"/>
                  <a:pt x="1074" y="410"/>
                </a:cubicBezTo>
                <a:lnTo>
                  <a:pt x="524" y="17"/>
                </a:lnTo>
                <a:close/>
                <a:moveTo>
                  <a:pt x="1073" y="414"/>
                </a:moveTo>
                <a:cubicBezTo>
                  <a:pt x="1073" y="415"/>
                  <a:pt x="1072" y="415"/>
                  <a:pt x="1072" y="416"/>
                </a:cubicBezTo>
                <a:cubicBezTo>
                  <a:pt x="1072" y="417"/>
                  <a:pt x="1073" y="419"/>
                  <a:pt x="1073" y="420"/>
                </a:cubicBezTo>
                <a:cubicBezTo>
                  <a:pt x="662" y="470"/>
                  <a:pt x="662" y="470"/>
                  <a:pt x="662" y="470"/>
                </a:cubicBezTo>
                <a:cubicBezTo>
                  <a:pt x="775" y="279"/>
                  <a:pt x="775" y="279"/>
                  <a:pt x="775" y="279"/>
                </a:cubicBezTo>
                <a:cubicBezTo>
                  <a:pt x="777" y="280"/>
                  <a:pt x="779" y="280"/>
                  <a:pt x="781" y="280"/>
                </a:cubicBezTo>
                <a:cubicBezTo>
                  <a:pt x="786" y="280"/>
                  <a:pt x="790" y="278"/>
                  <a:pt x="792" y="274"/>
                </a:cubicBezTo>
                <a:lnTo>
                  <a:pt x="1073" y="414"/>
                </a:lnTo>
                <a:close/>
                <a:moveTo>
                  <a:pt x="533" y="161"/>
                </a:moveTo>
                <a:cubicBezTo>
                  <a:pt x="537" y="161"/>
                  <a:pt x="541" y="158"/>
                  <a:pt x="543" y="155"/>
                </a:cubicBezTo>
                <a:cubicBezTo>
                  <a:pt x="769" y="263"/>
                  <a:pt x="769" y="263"/>
                  <a:pt x="769" y="263"/>
                </a:cubicBezTo>
                <a:cubicBezTo>
                  <a:pt x="768" y="264"/>
                  <a:pt x="768" y="266"/>
                  <a:pt x="768" y="267"/>
                </a:cubicBezTo>
                <a:cubicBezTo>
                  <a:pt x="768" y="269"/>
                  <a:pt x="768" y="270"/>
                  <a:pt x="769" y="271"/>
                </a:cubicBezTo>
                <a:cubicBezTo>
                  <a:pt x="550" y="350"/>
                  <a:pt x="550" y="350"/>
                  <a:pt x="550" y="350"/>
                </a:cubicBezTo>
                <a:cubicBezTo>
                  <a:pt x="255" y="457"/>
                  <a:pt x="255" y="457"/>
                  <a:pt x="255" y="457"/>
                </a:cubicBezTo>
                <a:cubicBezTo>
                  <a:pt x="255" y="456"/>
                  <a:pt x="254" y="454"/>
                  <a:pt x="253" y="453"/>
                </a:cubicBezTo>
                <a:cubicBezTo>
                  <a:pt x="524" y="157"/>
                  <a:pt x="524" y="157"/>
                  <a:pt x="524" y="157"/>
                </a:cubicBezTo>
                <a:cubicBezTo>
                  <a:pt x="526" y="159"/>
                  <a:pt x="529" y="161"/>
                  <a:pt x="533" y="161"/>
                </a:cubicBezTo>
                <a:close/>
                <a:moveTo>
                  <a:pt x="530" y="101"/>
                </a:moveTo>
                <a:cubicBezTo>
                  <a:pt x="530" y="101"/>
                  <a:pt x="531" y="102"/>
                  <a:pt x="531" y="102"/>
                </a:cubicBezTo>
                <a:cubicBezTo>
                  <a:pt x="316" y="185"/>
                  <a:pt x="316" y="185"/>
                  <a:pt x="316" y="185"/>
                </a:cubicBezTo>
                <a:cubicBezTo>
                  <a:pt x="154" y="247"/>
                  <a:pt x="154" y="247"/>
                  <a:pt x="154" y="247"/>
                </a:cubicBezTo>
                <a:cubicBezTo>
                  <a:pt x="230" y="147"/>
                  <a:pt x="230" y="147"/>
                  <a:pt x="230" y="147"/>
                </a:cubicBezTo>
                <a:cubicBezTo>
                  <a:pt x="232" y="148"/>
                  <a:pt x="234" y="149"/>
                  <a:pt x="237" y="149"/>
                </a:cubicBezTo>
                <a:cubicBezTo>
                  <a:pt x="244" y="149"/>
                  <a:pt x="250" y="143"/>
                  <a:pt x="250" y="136"/>
                </a:cubicBezTo>
                <a:cubicBezTo>
                  <a:pt x="250" y="136"/>
                  <a:pt x="250" y="135"/>
                  <a:pt x="250" y="135"/>
                </a:cubicBezTo>
                <a:lnTo>
                  <a:pt x="530" y="101"/>
                </a:lnTo>
                <a:close/>
                <a:moveTo>
                  <a:pt x="227" y="144"/>
                </a:moveTo>
                <a:cubicBezTo>
                  <a:pt x="228" y="145"/>
                  <a:pt x="228" y="145"/>
                  <a:pt x="229" y="146"/>
                </a:cubicBezTo>
                <a:cubicBezTo>
                  <a:pt x="151" y="248"/>
                  <a:pt x="151" y="248"/>
                  <a:pt x="151" y="248"/>
                </a:cubicBezTo>
                <a:cubicBezTo>
                  <a:pt x="11" y="302"/>
                  <a:pt x="11" y="302"/>
                  <a:pt x="11" y="302"/>
                </a:cubicBezTo>
                <a:lnTo>
                  <a:pt x="227" y="144"/>
                </a:lnTo>
                <a:close/>
                <a:moveTo>
                  <a:pt x="7" y="305"/>
                </a:moveTo>
                <a:cubicBezTo>
                  <a:pt x="150" y="250"/>
                  <a:pt x="150" y="250"/>
                  <a:pt x="150" y="250"/>
                </a:cubicBezTo>
                <a:cubicBezTo>
                  <a:pt x="75" y="350"/>
                  <a:pt x="75" y="350"/>
                  <a:pt x="75" y="350"/>
                </a:cubicBezTo>
                <a:lnTo>
                  <a:pt x="7" y="305"/>
                </a:lnTo>
                <a:close/>
                <a:moveTo>
                  <a:pt x="76" y="351"/>
                </a:moveTo>
                <a:cubicBezTo>
                  <a:pt x="152" y="249"/>
                  <a:pt x="152" y="249"/>
                  <a:pt x="152" y="249"/>
                </a:cubicBezTo>
                <a:cubicBezTo>
                  <a:pt x="320" y="185"/>
                  <a:pt x="320" y="185"/>
                  <a:pt x="320" y="185"/>
                </a:cubicBezTo>
                <a:cubicBezTo>
                  <a:pt x="531" y="104"/>
                  <a:pt x="531" y="104"/>
                  <a:pt x="531" y="104"/>
                </a:cubicBezTo>
                <a:cubicBezTo>
                  <a:pt x="532" y="105"/>
                  <a:pt x="533" y="106"/>
                  <a:pt x="534" y="107"/>
                </a:cubicBezTo>
                <a:cubicBezTo>
                  <a:pt x="251" y="452"/>
                  <a:pt x="251" y="452"/>
                  <a:pt x="251" y="452"/>
                </a:cubicBezTo>
                <a:cubicBezTo>
                  <a:pt x="249" y="450"/>
                  <a:pt x="247" y="449"/>
                  <a:pt x="244" y="449"/>
                </a:cubicBezTo>
                <a:cubicBezTo>
                  <a:pt x="240" y="449"/>
                  <a:pt x="236" y="451"/>
                  <a:pt x="234" y="454"/>
                </a:cubicBezTo>
                <a:lnTo>
                  <a:pt x="76" y="351"/>
                </a:lnTo>
                <a:close/>
                <a:moveTo>
                  <a:pt x="472" y="806"/>
                </a:moveTo>
                <a:cubicBezTo>
                  <a:pt x="471" y="806"/>
                  <a:pt x="469" y="805"/>
                  <a:pt x="467" y="805"/>
                </a:cubicBezTo>
                <a:cubicBezTo>
                  <a:pt x="465" y="805"/>
                  <a:pt x="463" y="806"/>
                  <a:pt x="461" y="807"/>
                </a:cubicBezTo>
                <a:cubicBezTo>
                  <a:pt x="251" y="472"/>
                  <a:pt x="251" y="472"/>
                  <a:pt x="251" y="472"/>
                </a:cubicBezTo>
                <a:cubicBezTo>
                  <a:pt x="253" y="471"/>
                  <a:pt x="254" y="470"/>
                  <a:pt x="255" y="468"/>
                </a:cubicBezTo>
                <a:cubicBezTo>
                  <a:pt x="573" y="618"/>
                  <a:pt x="573" y="618"/>
                  <a:pt x="573" y="618"/>
                </a:cubicBezTo>
                <a:cubicBezTo>
                  <a:pt x="567" y="627"/>
                  <a:pt x="567" y="627"/>
                  <a:pt x="567" y="627"/>
                </a:cubicBezTo>
                <a:cubicBezTo>
                  <a:pt x="566" y="626"/>
                  <a:pt x="564" y="625"/>
                  <a:pt x="562" y="625"/>
                </a:cubicBezTo>
                <a:cubicBezTo>
                  <a:pt x="555" y="625"/>
                  <a:pt x="549" y="631"/>
                  <a:pt x="549" y="638"/>
                </a:cubicBezTo>
                <a:cubicBezTo>
                  <a:pt x="549" y="643"/>
                  <a:pt x="551" y="647"/>
                  <a:pt x="555" y="649"/>
                </a:cubicBezTo>
                <a:lnTo>
                  <a:pt x="472" y="806"/>
                </a:lnTo>
                <a:close/>
                <a:moveTo>
                  <a:pt x="573" y="632"/>
                </a:moveTo>
                <a:cubicBezTo>
                  <a:pt x="572" y="630"/>
                  <a:pt x="571" y="629"/>
                  <a:pt x="569" y="627"/>
                </a:cubicBezTo>
                <a:cubicBezTo>
                  <a:pt x="574" y="619"/>
                  <a:pt x="574" y="619"/>
                  <a:pt x="574" y="619"/>
                </a:cubicBezTo>
                <a:cubicBezTo>
                  <a:pt x="589" y="626"/>
                  <a:pt x="589" y="626"/>
                  <a:pt x="589" y="626"/>
                </a:cubicBezTo>
                <a:lnTo>
                  <a:pt x="573" y="632"/>
                </a:lnTo>
                <a:close/>
                <a:moveTo>
                  <a:pt x="593" y="626"/>
                </a:moveTo>
                <a:cubicBezTo>
                  <a:pt x="634" y="608"/>
                  <a:pt x="634" y="608"/>
                  <a:pt x="634" y="608"/>
                </a:cubicBezTo>
                <a:cubicBezTo>
                  <a:pt x="810" y="728"/>
                  <a:pt x="810" y="728"/>
                  <a:pt x="810" y="728"/>
                </a:cubicBezTo>
                <a:cubicBezTo>
                  <a:pt x="810" y="728"/>
                  <a:pt x="810" y="728"/>
                  <a:pt x="810" y="728"/>
                </a:cubicBezTo>
                <a:lnTo>
                  <a:pt x="593" y="626"/>
                </a:lnTo>
                <a:close/>
                <a:moveTo>
                  <a:pt x="664" y="935"/>
                </a:moveTo>
                <a:cubicBezTo>
                  <a:pt x="815" y="744"/>
                  <a:pt x="815" y="744"/>
                  <a:pt x="815" y="744"/>
                </a:cubicBezTo>
                <a:cubicBezTo>
                  <a:pt x="817" y="745"/>
                  <a:pt x="819" y="746"/>
                  <a:pt x="822" y="746"/>
                </a:cubicBezTo>
                <a:cubicBezTo>
                  <a:pt x="827" y="746"/>
                  <a:pt x="831" y="744"/>
                  <a:pt x="833" y="740"/>
                </a:cubicBezTo>
                <a:cubicBezTo>
                  <a:pt x="1315" y="935"/>
                  <a:pt x="1315" y="935"/>
                  <a:pt x="1315" y="935"/>
                </a:cubicBezTo>
                <a:lnTo>
                  <a:pt x="664" y="935"/>
                </a:lnTo>
                <a:close/>
                <a:moveTo>
                  <a:pt x="833" y="739"/>
                </a:moveTo>
                <a:cubicBezTo>
                  <a:pt x="834" y="738"/>
                  <a:pt x="834" y="738"/>
                  <a:pt x="834" y="738"/>
                </a:cubicBezTo>
                <a:cubicBezTo>
                  <a:pt x="1175" y="798"/>
                  <a:pt x="1175" y="798"/>
                  <a:pt x="1175" y="798"/>
                </a:cubicBezTo>
                <a:cubicBezTo>
                  <a:pt x="1175" y="799"/>
                  <a:pt x="1174" y="799"/>
                  <a:pt x="1174" y="800"/>
                </a:cubicBezTo>
                <a:cubicBezTo>
                  <a:pt x="1174" y="807"/>
                  <a:pt x="1180" y="813"/>
                  <a:pt x="1187" y="813"/>
                </a:cubicBezTo>
                <a:cubicBezTo>
                  <a:pt x="1191" y="813"/>
                  <a:pt x="1193" y="812"/>
                  <a:pt x="1196" y="809"/>
                </a:cubicBezTo>
                <a:cubicBezTo>
                  <a:pt x="1316" y="934"/>
                  <a:pt x="1316" y="934"/>
                  <a:pt x="1316" y="934"/>
                </a:cubicBezTo>
                <a:lnTo>
                  <a:pt x="833" y="739"/>
                </a:lnTo>
                <a:close/>
              </a:path>
            </a:pathLst>
          </a:custGeom>
          <a:solidFill>
            <a:schemeClr val="tx1">
              <a:lumMod val="75000"/>
              <a:alpha val="4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id-ID">
              <a:latin typeface="+mn-ea"/>
            </a:endParaRPr>
          </a:p>
        </p:txBody>
      </p:sp>
      <p:sp>
        <p:nvSpPr>
          <p:cNvPr id="18" name="Oval 4"/>
          <p:cNvSpPr/>
          <p:nvPr/>
        </p:nvSpPr>
        <p:spPr>
          <a:xfrm>
            <a:off x="3864214" y="1343806"/>
            <a:ext cx="1533285" cy="1415570"/>
          </a:xfrm>
          <a:prstGeom prst="ellipse">
            <a:avLst/>
          </a:prstGeom>
          <a:solidFill>
            <a:schemeClr val="bg1">
              <a:alpha val="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>
                <a:solidFill>
                  <a:schemeClr val="tx1">
                    <a:lumMod val="75000"/>
                  </a:schemeClr>
                </a:solidFill>
                <a:latin typeface="ITC Avant Garde Std Md" panose="020B0602020202020204" pitchFamily="34" charset="0"/>
                <a:ea typeface="造字工房悦圆演示版常规体" pitchFamily="50" charset="-122"/>
              </a:rPr>
              <a:t>5.2</a:t>
            </a:r>
            <a:endParaRPr lang="id-ID" sz="3600" dirty="0">
              <a:solidFill>
                <a:schemeClr val="tx1">
                  <a:lumMod val="75000"/>
                </a:schemeClr>
              </a:solidFill>
              <a:latin typeface="ITC Avant Garde Std Md" panose="020B0602020202020204" pitchFamily="34" charset="0"/>
              <a:ea typeface="造字工房悦圆演示版常规体" pitchFamily="50" charset="-122"/>
            </a:endParaRPr>
          </a:p>
        </p:txBody>
      </p:sp>
      <p:sp>
        <p:nvSpPr>
          <p:cNvPr id="20" name="AutoShape 2"/>
          <p:cNvSpPr/>
          <p:nvPr/>
        </p:nvSpPr>
        <p:spPr bwMode="auto">
          <a:xfrm>
            <a:off x="2730607" y="2906524"/>
            <a:ext cx="3682786" cy="54292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14288" tIns="14288" rIns="14288" bIns="14288" anchor="ctr"/>
          <a:lstStyle/>
          <a:p>
            <a:pPr algn="ctr">
              <a:defRPr/>
            </a:pPr>
            <a:r>
              <a:rPr lang="en-US" altLang="zh-CN" sz="3200" b="1" dirty="0">
                <a:solidFill>
                  <a:schemeClr val="tx1">
                    <a:lumMod val="75000"/>
                  </a:schemeClr>
                </a:solidFill>
                <a:latin typeface="Raleway Regular"/>
                <a:cs typeface="Raleway Regular"/>
              </a:rPr>
              <a:t>Twitter</a:t>
            </a:r>
            <a:endParaRPr lang="es-ES" sz="3200" b="1" dirty="0">
              <a:solidFill>
                <a:schemeClr val="tx1">
                  <a:lumMod val="75000"/>
                </a:schemeClr>
              </a:solidFill>
              <a:latin typeface="Raleway Regular"/>
              <a:cs typeface="Raleway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44517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7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18" grpId="0" animBg="1"/>
      <p:bldP spid="20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354" y="1050653"/>
            <a:ext cx="5640315" cy="3638913"/>
          </a:xfrm>
          <a:prstGeom prst="rect">
            <a:avLst/>
          </a:prstGeom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3" name="矩形 32"/>
          <p:cNvSpPr>
            <a:spLocks noChangeArrowheads="1"/>
          </p:cNvSpPr>
          <p:nvPr/>
        </p:nvSpPr>
        <p:spPr bwMode="auto">
          <a:xfrm>
            <a:off x="425450" y="44450"/>
            <a:ext cx="22479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lnSpc>
                <a:spcPct val="130000"/>
              </a:lnSpc>
            </a:pPr>
            <a:r>
              <a:rPr lang="en-US" altLang="zh-CN" sz="2800">
                <a:solidFill>
                  <a:srgbClr val="FFFFFF"/>
                </a:solidFill>
                <a:latin typeface="微软雅黑" panose="020B0503020204020204" pitchFamily="34" charset="-122"/>
                <a:sym typeface="黑体" panose="02010609060101010101" pitchFamily="49" charset="-122"/>
              </a:rPr>
              <a:t>PART</a:t>
            </a:r>
            <a:r>
              <a:rPr lang="zh-CN" altLang="en-US" sz="2800">
                <a:solidFill>
                  <a:srgbClr val="FFFFFF"/>
                </a:solidFill>
                <a:latin typeface="微软雅黑" panose="020B0503020204020204" pitchFamily="34" charset="-122"/>
                <a:sym typeface="黑体" panose="02010609060101010101" pitchFamily="49" charset="-122"/>
              </a:rPr>
              <a:t> </a:t>
            </a:r>
            <a:r>
              <a:rPr lang="en-US" altLang="zh-CN" sz="2800">
                <a:solidFill>
                  <a:srgbClr val="FFFFFF"/>
                </a:solidFill>
                <a:latin typeface="微软雅黑" panose="020B0503020204020204" pitchFamily="34" charset="-122"/>
                <a:sym typeface="黑体" panose="02010609060101010101" pitchFamily="49" charset="-122"/>
              </a:rPr>
              <a:t>1</a:t>
            </a:r>
            <a:endParaRPr lang="en-US" altLang="zh-CN" sz="2800">
              <a:solidFill>
                <a:srgbClr val="FFFFFF"/>
              </a:solidFill>
              <a:latin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0"/>
            <a:ext cx="4684712" cy="774700"/>
          </a:xfrm>
          <a:prstGeom prst="rect">
            <a:avLst/>
          </a:prstGeom>
          <a:solidFill>
            <a:srgbClr val="40404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kumimoji="1" lang="zh-CN" altLang="en-US" noProof="1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5" name="文本框 38"/>
          <p:cNvSpPr txBox="1">
            <a:spLocks noChangeArrowheads="1"/>
          </p:cNvSpPr>
          <p:nvPr/>
        </p:nvSpPr>
        <p:spPr bwMode="auto">
          <a:xfrm>
            <a:off x="271354" y="102395"/>
            <a:ext cx="4089581" cy="6524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en-US" altLang="zh-CN" sz="2800" dirty="0">
                <a:solidFill>
                  <a:srgbClr val="FFFFFF"/>
                </a:solidFill>
                <a:latin typeface="微软雅黑" panose="020B0503020204020204" pitchFamily="34" charset="-122"/>
                <a:sym typeface="黑体" panose="02010609060101010101" pitchFamily="49" charset="-122"/>
              </a:rPr>
              <a:t>Twitter Count</a:t>
            </a:r>
            <a:r>
              <a:rPr lang="zh-CN" altLang="en-US" sz="2800" dirty="0">
                <a:solidFill>
                  <a:srgbClr val="FFFFFF"/>
                </a:solidFill>
                <a:latin typeface="微软雅黑" panose="020B0503020204020204" pitchFamily="34" charset="-122"/>
                <a:sym typeface="黑体" panose="02010609060101010101" pitchFamily="49" charset="-122"/>
              </a:rPr>
              <a:t> </a:t>
            </a:r>
            <a:r>
              <a:rPr lang="en-US" altLang="zh-CN" sz="2800" dirty="0">
                <a:solidFill>
                  <a:srgbClr val="FFFFFF"/>
                </a:solidFill>
                <a:latin typeface="微软雅黑" panose="020B0503020204020204" pitchFamily="34" charset="-122"/>
                <a:sym typeface="黑体" panose="02010609060101010101" pitchFamily="49" charset="-122"/>
              </a:rPr>
              <a:t>Changes</a:t>
            </a:r>
            <a:endParaRPr lang="zh-CN" altLang="en-US" sz="2800" dirty="0">
              <a:latin typeface="微软雅黑" panose="020B0503020204020204" pitchFamily="34" charset="-122"/>
            </a:endParaRPr>
          </a:p>
        </p:txBody>
      </p:sp>
      <p:sp>
        <p:nvSpPr>
          <p:cNvPr id="6" name="橢圓 5"/>
          <p:cNvSpPr/>
          <p:nvPr/>
        </p:nvSpPr>
        <p:spPr>
          <a:xfrm>
            <a:off x="1972492" y="1489164"/>
            <a:ext cx="130628" cy="156756"/>
          </a:xfrm>
          <a:prstGeom prst="ellipse">
            <a:avLst/>
          </a:prstGeom>
          <a:solidFill>
            <a:srgbClr val="F3E483"/>
          </a:solidFill>
          <a:ln>
            <a:solidFill>
              <a:srgbClr val="F3E4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5911669" y="778242"/>
            <a:ext cx="3158245" cy="38318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zh-TW" altLang="en-US" dirty="0"/>
              <a:t>We collect 60,000 tweets by searching harshtags about United Airlines, and this line chart shows the distribution of tweets counts from April 10-</a:t>
            </a:r>
            <a:r>
              <a:rPr lang="en-US" altLang="zh-TW" dirty="0"/>
              <a:t>1</a:t>
            </a:r>
            <a:r>
              <a:rPr lang="zh-TW" altLang="en-US" dirty="0"/>
              <a:t>8. </a:t>
            </a:r>
            <a:endParaRPr lang="en-US" altLang="zh-TW" dirty="0"/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zh-TW" altLang="en-US" dirty="0"/>
              <a:t>On April 12, the discussion on Twitter reache</a:t>
            </a:r>
            <a:r>
              <a:rPr lang="en-US" altLang="zh-CN" dirty="0"/>
              <a:t>d</a:t>
            </a:r>
            <a:r>
              <a:rPr lang="zh-TW" altLang="en-US" dirty="0"/>
              <a:t> a peak.</a:t>
            </a:r>
          </a:p>
        </p:txBody>
      </p:sp>
    </p:spTree>
    <p:extLst>
      <p:ext uri="{BB962C8B-B14F-4D97-AF65-F5344CB8AC3E}">
        <p14:creationId xmlns:p14="http://schemas.microsoft.com/office/powerpoint/2010/main" val="491307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0"/>
            <a:ext cx="4402183" cy="774700"/>
          </a:xfrm>
          <a:prstGeom prst="rect">
            <a:avLst/>
          </a:prstGeom>
          <a:solidFill>
            <a:srgbClr val="40404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kumimoji="1" lang="zh-CN" altLang="en-US" noProof="1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" name="文本框 38"/>
          <p:cNvSpPr txBox="1">
            <a:spLocks noChangeArrowheads="1"/>
          </p:cNvSpPr>
          <p:nvPr/>
        </p:nvSpPr>
        <p:spPr bwMode="auto">
          <a:xfrm>
            <a:off x="271354" y="102395"/>
            <a:ext cx="2295950" cy="5979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</a:rPr>
              <a:t>Topic Model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885" y="754881"/>
            <a:ext cx="7354596" cy="4378110"/>
          </a:xfrm>
          <a:prstGeom prst="rect">
            <a:avLst/>
          </a:prstGeom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54266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047" b="41038"/>
          <a:stretch/>
        </p:blipFill>
        <p:spPr>
          <a:xfrm>
            <a:off x="0" y="-18385"/>
            <a:ext cx="9131300" cy="2095500"/>
          </a:xfrm>
          <a:prstGeom prst="rect">
            <a:avLst/>
          </a:prstGeom>
        </p:spPr>
      </p:pic>
      <p:sp>
        <p:nvSpPr>
          <p:cNvPr id="13316" name="TextBox 31"/>
          <p:cNvSpPr txBox="1">
            <a:spLocks noChangeArrowheads="1"/>
          </p:cNvSpPr>
          <p:nvPr/>
        </p:nvSpPr>
        <p:spPr bwMode="auto">
          <a:xfrm>
            <a:off x="514350" y="2355850"/>
            <a:ext cx="504825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defTabSz="914400" eaLnBrk="1" hangingPunct="1"/>
            <a:r>
              <a:rPr lang="en-US" altLang="zh-CN" sz="2000" b="1" dirty="0">
                <a:latin typeface="微软雅黑" panose="020B0503020204020204" pitchFamily="34" charset="-122"/>
              </a:rPr>
              <a:t>United Airlines Controversy</a:t>
            </a:r>
            <a:endParaRPr lang="zh-CN" altLang="en-US" sz="2000" b="1" dirty="0">
              <a:latin typeface="微软雅黑" panose="020B0503020204020204" pitchFamily="34" charset="-122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0" y="-29988"/>
            <a:ext cx="9131300" cy="2118503"/>
          </a:xfrm>
          <a:prstGeom prst="rect">
            <a:avLst/>
          </a:prstGeom>
          <a:solidFill>
            <a:srgbClr val="404040">
              <a:alpha val="14000"/>
            </a:srgbClr>
          </a:solidFill>
        </p:spPr>
        <p:txBody>
          <a:bodyPr wrap="square" rtlCol="0">
            <a:spAutoFit/>
          </a:bodyPr>
          <a:lstStyle/>
          <a:p>
            <a:endParaRPr kumimoji="1"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400050" y="2820451"/>
            <a:ext cx="7499349" cy="20928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94005" marR="0" lvl="0" indent="-285750" defTabSz="91440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altLang="zh-CN" sz="1600" noProof="1">
                <a:solidFill>
                  <a:srgbClr val="242424"/>
                </a:solidFill>
                <a:latin typeface="Times New Roman" charset="0"/>
                <a:ea typeface="Times New Roman" charset="0"/>
                <a:cs typeface="Times New Roman" charset="0"/>
              </a:rPr>
              <a:t>United Airlines had</a:t>
            </a:r>
            <a:r>
              <a:rPr lang="zh-CN" altLang="en-US" sz="1600" noProof="1">
                <a:solidFill>
                  <a:srgbClr val="242424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600" noProof="1">
                <a:solidFill>
                  <a:srgbClr val="242424"/>
                </a:solidFill>
                <a:latin typeface="Times New Roman" charset="0"/>
                <a:ea typeface="Times New Roman" charset="0"/>
                <a:cs typeface="Times New Roman" charset="0"/>
              </a:rPr>
              <a:t>a bad month.</a:t>
            </a:r>
            <a:r>
              <a:rPr lang="zh-CN" altLang="en-US" sz="1600" noProof="1">
                <a:solidFill>
                  <a:srgbClr val="242424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endParaRPr lang="en-US" altLang="zh-CN" sz="1600" noProof="1">
              <a:solidFill>
                <a:srgbClr val="242424"/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pPr marL="294005" marR="0" lvl="0" indent="-285750" defTabSz="91440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altLang="zh-CN" sz="1600" noProof="1">
                <a:solidFill>
                  <a:srgbClr val="242424"/>
                </a:solidFill>
                <a:latin typeface="Times New Roman" charset="0"/>
                <a:ea typeface="Times New Roman" charset="0"/>
                <a:cs typeface="Times New Roman" charset="0"/>
              </a:rPr>
              <a:t>Their</a:t>
            </a:r>
            <a:r>
              <a:rPr lang="zh-CN" altLang="en-US" sz="1600" noProof="1">
                <a:solidFill>
                  <a:srgbClr val="242424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600" noProof="1">
                <a:solidFill>
                  <a:srgbClr val="242424"/>
                </a:solidFill>
                <a:latin typeface="Times New Roman" charset="0"/>
                <a:ea typeface="Times New Roman" charset="0"/>
                <a:cs typeface="Times New Roman" charset="0"/>
              </a:rPr>
              <a:t>airline</a:t>
            </a:r>
            <a:r>
              <a:rPr lang="zh-CN" altLang="en-US" sz="1600" noProof="1">
                <a:solidFill>
                  <a:srgbClr val="242424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600" noProof="1">
                <a:solidFill>
                  <a:srgbClr val="242424"/>
                </a:solidFill>
                <a:latin typeface="Times New Roman" charset="0"/>
                <a:ea typeface="Times New Roman" charset="0"/>
                <a:cs typeface="Times New Roman" charset="0"/>
              </a:rPr>
              <a:t>officials and airport</a:t>
            </a:r>
            <a:r>
              <a:rPr lang="zh-CN" altLang="en-US" sz="1600" noProof="1">
                <a:solidFill>
                  <a:srgbClr val="242424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600" noProof="1">
                <a:solidFill>
                  <a:srgbClr val="242424"/>
                </a:solidFill>
                <a:latin typeface="Times New Roman" charset="0"/>
                <a:ea typeface="Times New Roman" charset="0"/>
                <a:cs typeface="Times New Roman" charset="0"/>
              </a:rPr>
              <a:t>security dragged a doctor named David Dao off of an overbooked flight.</a:t>
            </a:r>
            <a:r>
              <a:rPr lang="zh-CN" altLang="en-US" sz="1600" noProof="1">
                <a:solidFill>
                  <a:srgbClr val="242424"/>
                </a:solidFill>
                <a:latin typeface="Times New Roman" charset="0"/>
                <a:ea typeface="Times New Roman" charset="0"/>
                <a:cs typeface="Times New Roman" charset="0"/>
              </a:rPr>
              <a:t>  </a:t>
            </a:r>
            <a:endParaRPr lang="en-US" altLang="zh-CN" sz="1600" noProof="1">
              <a:solidFill>
                <a:srgbClr val="242424"/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pPr marL="294005" marR="0" lvl="0" indent="-285750" defTabSz="91440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altLang="zh-CN" sz="1600" noProof="1">
                <a:solidFill>
                  <a:srgbClr val="242424"/>
                </a:solidFill>
                <a:latin typeface="Times New Roman" charset="0"/>
                <a:ea typeface="Times New Roman" charset="0"/>
                <a:cs typeface="Times New Roman" charset="0"/>
              </a:rPr>
              <a:t>A</a:t>
            </a:r>
            <a:r>
              <a:rPr lang="zh-CN" altLang="en-US" sz="1600" noProof="1">
                <a:solidFill>
                  <a:srgbClr val="242424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600" noProof="1">
                <a:solidFill>
                  <a:srgbClr val="242424"/>
                </a:solidFill>
                <a:latin typeface="Times New Roman" charset="0"/>
                <a:ea typeface="Times New Roman" charset="0"/>
                <a:cs typeface="Times New Roman" charset="0"/>
              </a:rPr>
              <a:t>bunch of passengers have been speaking up about their terrible United experiences,</a:t>
            </a:r>
            <a:r>
              <a:rPr lang="zh-CN" altLang="en-US" sz="1600" noProof="1">
                <a:solidFill>
                  <a:srgbClr val="242424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600" noProof="1">
                <a:solidFill>
                  <a:srgbClr val="242424"/>
                </a:solidFill>
                <a:latin typeface="Times New Roman" charset="0"/>
                <a:ea typeface="Times New Roman" charset="0"/>
                <a:cs typeface="Times New Roman" charset="0"/>
              </a:rPr>
              <a:t>and</a:t>
            </a:r>
            <a:r>
              <a:rPr lang="zh-CN" altLang="en-US" sz="1600" noProof="1">
                <a:solidFill>
                  <a:srgbClr val="242424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600" noProof="1">
                <a:solidFill>
                  <a:srgbClr val="242424"/>
                </a:solidFill>
                <a:latin typeface="Times New Roman" charset="0"/>
                <a:ea typeface="Times New Roman" charset="0"/>
                <a:cs typeface="Times New Roman" charset="0"/>
              </a:rPr>
              <a:t>finally</a:t>
            </a:r>
            <a:r>
              <a:rPr lang="zh-CN" altLang="en-US" sz="1600" noProof="1">
                <a:solidFill>
                  <a:srgbClr val="242424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600" noProof="1">
                <a:solidFill>
                  <a:srgbClr val="242424"/>
                </a:solidFill>
                <a:latin typeface="Times New Roman" charset="0"/>
                <a:ea typeface="Times New Roman" charset="0"/>
                <a:cs typeface="Times New Roman" charset="0"/>
              </a:rPr>
              <a:t>it</a:t>
            </a:r>
            <a:r>
              <a:rPr lang="zh-CN" altLang="en-US" sz="1600" noProof="1">
                <a:solidFill>
                  <a:srgbClr val="242424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600" noProof="1">
                <a:solidFill>
                  <a:srgbClr val="242424"/>
                </a:solidFill>
                <a:latin typeface="Times New Roman" charset="0"/>
                <a:ea typeface="Times New Roman" charset="0"/>
                <a:cs typeface="Times New Roman" charset="0"/>
              </a:rPr>
              <a:t>became</a:t>
            </a:r>
            <a:r>
              <a:rPr lang="zh-CN" altLang="en-US" sz="1600" noProof="1">
                <a:solidFill>
                  <a:srgbClr val="242424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600" noProof="1">
                <a:solidFill>
                  <a:srgbClr val="242424"/>
                </a:solidFill>
                <a:latin typeface="Times New Roman" charset="0"/>
                <a:ea typeface="Times New Roman" charset="0"/>
                <a:cs typeface="Times New Roman" charset="0"/>
              </a:rPr>
              <a:t>international news.</a:t>
            </a:r>
          </a:p>
        </p:txBody>
      </p:sp>
      <p:grpSp>
        <p:nvGrpSpPr>
          <p:cNvPr id="8" name="组 7"/>
          <p:cNvGrpSpPr/>
          <p:nvPr/>
        </p:nvGrpSpPr>
        <p:grpSpPr>
          <a:xfrm>
            <a:off x="6775132" y="5458"/>
            <a:ext cx="2356168" cy="773430"/>
            <a:chOff x="2390362" y="204130"/>
            <a:chExt cx="2356168" cy="1343609"/>
          </a:xfrm>
          <a:solidFill>
            <a:srgbClr val="F5E168"/>
          </a:solidFill>
        </p:grpSpPr>
        <p:sp>
          <p:nvSpPr>
            <p:cNvPr id="6" name="矩形 5"/>
            <p:cNvSpPr/>
            <p:nvPr/>
          </p:nvSpPr>
          <p:spPr>
            <a:xfrm>
              <a:off x="2626486" y="204131"/>
              <a:ext cx="2120044" cy="1343608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kumimoji="1" lang="zh-CN" altLang="en-US" noProof="1">
                <a:latin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2390362" y="204130"/>
              <a:ext cx="2248535" cy="11218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>
              <a:spAutoFit/>
            </a:bodyPr>
            <a:lstStyle/>
            <a:p>
              <a:pPr algn="ctr" eaLnBrk="1" fontAlgn="auto" hangingPunct="1">
                <a:lnSpc>
                  <a:spcPct val="130000"/>
                </a:lnSpc>
                <a:defRPr/>
              </a:pPr>
              <a:r>
                <a:rPr kumimoji="1" lang="en-US" altLang="zh-CN" sz="2800" noProof="1">
                  <a:solidFill>
                    <a:srgbClr val="FFFFFF"/>
                  </a:solidFill>
                  <a:latin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PART</a:t>
              </a:r>
              <a:r>
                <a:rPr kumimoji="1" lang="zh-CN" altLang="en-US" sz="2800" noProof="1">
                  <a:solidFill>
                    <a:srgbClr val="FFFFFF"/>
                  </a:solidFill>
                  <a:latin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 </a:t>
              </a:r>
              <a:r>
                <a:rPr kumimoji="1" lang="en-US" altLang="zh-CN" sz="2800" noProof="1">
                  <a:solidFill>
                    <a:srgbClr val="FFFFFF"/>
                  </a:solidFill>
                  <a:latin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1</a:t>
              </a:r>
              <a:endParaRPr kumimoji="1" lang="en-US" altLang="zh-CN" sz="2800" noProof="1">
                <a:solidFill>
                  <a:srgbClr val="FFFFFF"/>
                </a:solidFill>
                <a:latin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</p:grpSp>
      <p:grpSp>
        <p:nvGrpSpPr>
          <p:cNvPr id="11" name="组 7"/>
          <p:cNvGrpSpPr/>
          <p:nvPr/>
        </p:nvGrpSpPr>
        <p:grpSpPr>
          <a:xfrm>
            <a:off x="8071278" y="2889626"/>
            <a:ext cx="197277" cy="1954530"/>
            <a:chOff x="782065" y="0"/>
            <a:chExt cx="2248535" cy="1343608"/>
          </a:xfrm>
          <a:solidFill>
            <a:srgbClr val="F5E168"/>
          </a:solidFill>
        </p:grpSpPr>
        <p:sp>
          <p:nvSpPr>
            <p:cNvPr id="12" name="矩形 11"/>
            <p:cNvSpPr/>
            <p:nvPr/>
          </p:nvSpPr>
          <p:spPr>
            <a:xfrm>
              <a:off x="787145" y="0"/>
              <a:ext cx="2120044" cy="1343608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kumimoji="1" lang="zh-CN" altLang="en-US" noProof="1">
                <a:latin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782065" y="71755"/>
              <a:ext cx="2248535" cy="11218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>
              <a:spAutoFit/>
            </a:bodyPr>
            <a:lstStyle/>
            <a:p>
              <a:pPr algn="ctr" eaLnBrk="1" fontAlgn="auto" hangingPunct="1">
                <a:lnSpc>
                  <a:spcPct val="130000"/>
                </a:lnSpc>
                <a:defRPr/>
              </a:pPr>
              <a:endParaRPr kumimoji="1" lang="en-US" altLang="zh-CN" sz="2800" noProof="1">
                <a:solidFill>
                  <a:srgbClr val="FFFFFF"/>
                </a:solidFill>
                <a:latin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152098124"/>
      </p:ext>
    </p:extLst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41288"/>
            <a:ext cx="3618411" cy="774700"/>
          </a:xfrm>
          <a:prstGeom prst="rect">
            <a:avLst/>
          </a:prstGeom>
          <a:solidFill>
            <a:srgbClr val="40404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kumimoji="1" lang="zh-CN" altLang="en-US" noProof="1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" name="文本框 38"/>
          <p:cNvSpPr txBox="1">
            <a:spLocks noChangeArrowheads="1"/>
          </p:cNvSpPr>
          <p:nvPr/>
        </p:nvSpPr>
        <p:spPr bwMode="auto">
          <a:xfrm>
            <a:off x="271354" y="102395"/>
            <a:ext cx="2885855" cy="5979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</a:rPr>
              <a:t>Topic Heat Map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9765" y="0"/>
            <a:ext cx="5133703" cy="514350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271354" y="1349760"/>
            <a:ext cx="265472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/>
              <a:t>The heat map revealed the relation between 2 topics, the most heated relation was between company and crisis, while users also made jokes with the United Airlines company.</a:t>
            </a:r>
          </a:p>
        </p:txBody>
      </p:sp>
    </p:spTree>
    <p:extLst>
      <p:ext uri="{BB962C8B-B14F-4D97-AF65-F5344CB8AC3E}">
        <p14:creationId xmlns:p14="http://schemas.microsoft.com/office/powerpoint/2010/main" val="1880250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8800" y="0"/>
            <a:ext cx="6045200" cy="5143500"/>
          </a:xfrm>
          <a:prstGeom prst="rect">
            <a:avLst/>
          </a:prstGeom>
        </p:spPr>
      </p:pic>
      <p:sp>
        <p:nvSpPr>
          <p:cNvPr id="9" name="剪去並圓角化單一角落矩形 7"/>
          <p:cNvSpPr/>
          <p:nvPr/>
        </p:nvSpPr>
        <p:spPr>
          <a:xfrm>
            <a:off x="241558" y="1330045"/>
            <a:ext cx="3345704" cy="2878539"/>
          </a:xfrm>
          <a:prstGeom prst="snipRoundRect">
            <a:avLst/>
          </a:prstGeom>
          <a:solidFill>
            <a:srgbClr val="F3E4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8916" name="矩形 32"/>
          <p:cNvSpPr>
            <a:spLocks noChangeArrowheads="1"/>
          </p:cNvSpPr>
          <p:nvPr/>
        </p:nvSpPr>
        <p:spPr bwMode="auto">
          <a:xfrm>
            <a:off x="425450" y="44450"/>
            <a:ext cx="22479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lnSpc>
                <a:spcPct val="130000"/>
              </a:lnSpc>
            </a:pPr>
            <a:r>
              <a:rPr lang="en-US" altLang="zh-CN" sz="2800">
                <a:solidFill>
                  <a:srgbClr val="FFFFFF"/>
                </a:solidFill>
                <a:latin typeface="微软雅黑" panose="020B0503020204020204" pitchFamily="34" charset="-122"/>
                <a:sym typeface="黑体" panose="02010609060101010101" pitchFamily="49" charset="-122"/>
              </a:rPr>
              <a:t>PART</a:t>
            </a:r>
            <a:r>
              <a:rPr lang="zh-CN" altLang="en-US" sz="2800">
                <a:solidFill>
                  <a:srgbClr val="FFFFFF"/>
                </a:solidFill>
                <a:latin typeface="微软雅黑" panose="020B0503020204020204" pitchFamily="34" charset="-122"/>
                <a:sym typeface="黑体" panose="02010609060101010101" pitchFamily="49" charset="-122"/>
              </a:rPr>
              <a:t> </a:t>
            </a:r>
            <a:r>
              <a:rPr lang="en-US" altLang="zh-CN" sz="2800">
                <a:solidFill>
                  <a:srgbClr val="FFFFFF"/>
                </a:solidFill>
                <a:latin typeface="微软雅黑" panose="020B0503020204020204" pitchFamily="34" charset="-122"/>
                <a:sym typeface="黑体" panose="02010609060101010101" pitchFamily="49" charset="-122"/>
              </a:rPr>
              <a:t>1</a:t>
            </a:r>
            <a:endParaRPr lang="en-US" altLang="zh-CN" sz="2800">
              <a:solidFill>
                <a:srgbClr val="FFFFFF"/>
              </a:solidFill>
              <a:latin typeface="微软雅黑" panose="020B0503020204020204" pitchFamily="34" charset="-122"/>
            </a:endParaRPr>
          </a:p>
        </p:txBody>
      </p:sp>
      <p:sp>
        <p:nvSpPr>
          <p:cNvPr id="38917" name="文本框 33"/>
          <p:cNvSpPr txBox="1">
            <a:spLocks noChangeArrowheads="1"/>
          </p:cNvSpPr>
          <p:nvPr/>
        </p:nvSpPr>
        <p:spPr bwMode="auto">
          <a:xfrm>
            <a:off x="2673350" y="71438"/>
            <a:ext cx="2698750" cy="598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zh-CN" altLang="en-US" sz="2800">
                <a:solidFill>
                  <a:srgbClr val="FFFFFF"/>
                </a:solidFill>
                <a:latin typeface="微软雅黑" panose="020B0503020204020204" pitchFamily="34" charset="-122"/>
                <a:sym typeface="黑体" panose="02010609060101010101" pitchFamily="49" charset="-122"/>
              </a:rPr>
              <a:t>请输入你的标题</a:t>
            </a:r>
            <a:endParaRPr lang="zh-CN" altLang="en-US" sz="2800">
              <a:latin typeface="微软雅黑" panose="020B0503020204020204" pitchFamily="34" charset="-122"/>
            </a:endParaRPr>
          </a:p>
        </p:txBody>
      </p:sp>
      <p:sp>
        <p:nvSpPr>
          <p:cNvPr id="38920" name="文本框 38"/>
          <p:cNvSpPr txBox="1">
            <a:spLocks noChangeArrowheads="1"/>
          </p:cNvSpPr>
          <p:nvPr/>
        </p:nvSpPr>
        <p:spPr bwMode="auto">
          <a:xfrm>
            <a:off x="2584450" y="71438"/>
            <a:ext cx="2698750" cy="598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zh-CN" altLang="en-US" sz="2800">
                <a:solidFill>
                  <a:srgbClr val="FFFFFF"/>
                </a:solidFill>
                <a:latin typeface="微软雅黑" panose="020B0503020204020204" pitchFamily="34" charset="-122"/>
                <a:sym typeface="黑体" panose="02010609060101010101" pitchFamily="49" charset="-122"/>
              </a:rPr>
              <a:t>请输入你的标题</a:t>
            </a:r>
            <a:endParaRPr lang="zh-CN" altLang="en-US" sz="2800">
              <a:latin typeface="微软雅黑" panose="020B0503020204020204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0" y="0"/>
            <a:ext cx="4684712" cy="774700"/>
          </a:xfrm>
          <a:prstGeom prst="rect">
            <a:avLst/>
          </a:prstGeom>
          <a:solidFill>
            <a:srgbClr val="40404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kumimoji="1" lang="zh-CN" altLang="en-US" noProof="1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7" name="文本框 38"/>
          <p:cNvSpPr txBox="1">
            <a:spLocks noChangeArrowheads="1"/>
          </p:cNvSpPr>
          <p:nvPr/>
        </p:nvSpPr>
        <p:spPr bwMode="auto">
          <a:xfrm>
            <a:off x="271354" y="102395"/>
            <a:ext cx="2945935" cy="6524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en-US" altLang="zh-CN" sz="2800" dirty="0">
                <a:solidFill>
                  <a:srgbClr val="FFFFFF"/>
                </a:solidFill>
                <a:latin typeface="微软雅黑" panose="020B0503020204020204" pitchFamily="34" charset="-122"/>
                <a:sym typeface="黑体" panose="02010609060101010101" pitchFamily="49" charset="-122"/>
              </a:rPr>
              <a:t>Repost Network</a:t>
            </a:r>
            <a:endParaRPr lang="zh-CN" altLang="en-US" sz="2800" dirty="0">
              <a:latin typeface="微软雅黑" panose="020B0503020204020204" pitchFamily="34" charset="-122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414678" y="1476652"/>
            <a:ext cx="287739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rgbClr val="F3E483"/>
              </a:buClr>
              <a:buSzPct val="60000"/>
            </a:pPr>
            <a:r>
              <a:rPr kumimoji="1" lang="en-US" altLang="zh-TW" b="1" dirty="0">
                <a:solidFill>
                  <a:schemeClr val="tx2">
                    <a:lumMod val="50000"/>
                  </a:schemeClr>
                </a:solidFill>
              </a:rPr>
              <a:t>41103 Retweets</a:t>
            </a:r>
          </a:p>
          <a:p>
            <a:pPr>
              <a:lnSpc>
                <a:spcPct val="150000"/>
              </a:lnSpc>
              <a:buClr>
                <a:srgbClr val="F3E483"/>
              </a:buClr>
              <a:buSzPct val="60000"/>
            </a:pPr>
            <a:endParaRPr kumimoji="1" lang="en-US" altLang="zh-TW" b="1" dirty="0">
              <a:solidFill>
                <a:schemeClr val="tx2">
                  <a:lumMod val="50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Clr>
                <a:srgbClr val="404040"/>
              </a:buClr>
              <a:buSzPct val="60000"/>
              <a:buFont typeface="Wingdings" charset="2"/>
              <a:buChar char="l"/>
            </a:pPr>
            <a:r>
              <a:rPr kumimoji="1" lang="en-US" altLang="zh-TW" dirty="0" err="1">
                <a:solidFill>
                  <a:schemeClr val="tx2">
                    <a:lumMod val="50000"/>
                  </a:schemeClr>
                </a:solidFill>
              </a:rPr>
              <a:t>Gephi</a:t>
            </a:r>
            <a:r>
              <a:rPr kumimoji="1" lang="en-US" altLang="zh-TW" dirty="0">
                <a:solidFill>
                  <a:schemeClr val="tx2">
                    <a:lumMod val="50000"/>
                  </a:schemeClr>
                </a:solidFill>
              </a:rPr>
              <a:t>: Force Atlas</a:t>
            </a:r>
          </a:p>
          <a:p>
            <a:pPr marL="285750" indent="-285750">
              <a:lnSpc>
                <a:spcPct val="150000"/>
              </a:lnSpc>
              <a:buClr>
                <a:srgbClr val="404040"/>
              </a:buClr>
              <a:buSzPct val="60000"/>
              <a:buFont typeface="Wingdings" charset="2"/>
              <a:buChar char="l"/>
            </a:pPr>
            <a:r>
              <a:rPr kumimoji="1" lang="en-US" altLang="zh-TW" dirty="0">
                <a:solidFill>
                  <a:schemeClr val="tx2">
                    <a:lumMod val="50000"/>
                  </a:schemeClr>
                </a:solidFill>
              </a:rPr>
              <a:t>Average Degree: 1.224</a:t>
            </a:r>
          </a:p>
          <a:p>
            <a:pPr marL="285750" indent="-285750">
              <a:lnSpc>
                <a:spcPct val="150000"/>
              </a:lnSpc>
              <a:buClr>
                <a:srgbClr val="404040"/>
              </a:buClr>
              <a:buSzPct val="60000"/>
              <a:buFont typeface="Wingdings" charset="2"/>
              <a:buChar char="l"/>
            </a:pPr>
            <a:r>
              <a:rPr kumimoji="1" lang="en-US" altLang="zh-TW" dirty="0">
                <a:solidFill>
                  <a:schemeClr val="tx2">
                    <a:lumMod val="50000"/>
                  </a:schemeClr>
                </a:solidFill>
              </a:rPr>
              <a:t>Diameter: 6</a:t>
            </a:r>
          </a:p>
          <a:p>
            <a:pPr marL="285750" indent="-285750">
              <a:lnSpc>
                <a:spcPct val="150000"/>
              </a:lnSpc>
              <a:buClr>
                <a:srgbClr val="404040"/>
              </a:buClr>
              <a:buSzPct val="60000"/>
              <a:buFont typeface="Wingdings" charset="2"/>
              <a:buChar char="l"/>
            </a:pPr>
            <a:r>
              <a:rPr kumimoji="1" lang="en-US" altLang="zh-TW" dirty="0">
                <a:solidFill>
                  <a:schemeClr val="tx2">
                    <a:lumMod val="50000"/>
                  </a:schemeClr>
                </a:solidFill>
              </a:rPr>
              <a:t>Dense Network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Click="0" advTm="3000">
        <p14:flythrough/>
      </p:transition>
    </mc:Choice>
    <mc:Fallback xmlns="">
      <p:transition spd="slow" advClick="0" advTm="3000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剪去並圓角化單一角落矩形 3"/>
          <p:cNvSpPr/>
          <p:nvPr/>
        </p:nvSpPr>
        <p:spPr>
          <a:xfrm>
            <a:off x="582080" y="1474410"/>
            <a:ext cx="3683000" cy="3048000"/>
          </a:xfrm>
          <a:prstGeom prst="snipRoundRect">
            <a:avLst/>
          </a:prstGeom>
          <a:solidFill>
            <a:srgbClr val="F3E4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" name="矩形 1"/>
          <p:cNvSpPr/>
          <p:nvPr/>
        </p:nvSpPr>
        <p:spPr>
          <a:xfrm>
            <a:off x="582080" y="1740257"/>
            <a:ext cx="3740150" cy="313932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TW" dirty="0"/>
              <a:t>     @</a:t>
            </a:r>
            <a:r>
              <a:rPr lang="zh-TW" altLang="en-US" dirty="0"/>
              <a:t>SFC_Airborne51</a:t>
            </a:r>
            <a:endParaRPr lang="en-US" altLang="zh-TW" dirty="0"/>
          </a:p>
          <a:p>
            <a:r>
              <a:rPr lang="en-US" altLang="zh-TW" dirty="0"/>
              <a:t>     @ITZDANNNO</a:t>
            </a:r>
          </a:p>
          <a:p>
            <a:r>
              <a:rPr lang="en-US" altLang="zh-TW" dirty="0"/>
              <a:t>     @Ali_8k</a:t>
            </a:r>
          </a:p>
          <a:p>
            <a:pPr marL="285750" indent="-285750">
              <a:buFont typeface="Arial" charset="0"/>
              <a:buChar char="•"/>
            </a:pPr>
            <a:r>
              <a:rPr lang="en-US" altLang="zh-TW" dirty="0"/>
              <a:t>Post a video spoof</a:t>
            </a:r>
            <a:r>
              <a:rPr lang="zh-CN" altLang="en-US" dirty="0"/>
              <a:t> </a:t>
            </a:r>
            <a:r>
              <a:rPr lang="en-US" altLang="zh-CN" dirty="0"/>
              <a:t>using</a:t>
            </a:r>
            <a:r>
              <a:rPr lang="zh-CN" altLang="en-US" dirty="0"/>
              <a:t> </a:t>
            </a:r>
            <a:r>
              <a:rPr lang="en-US" altLang="zh-TW" dirty="0"/>
              <a:t>United Airlines</a:t>
            </a:r>
            <a:r>
              <a:rPr lang="en-US" altLang="zh-CN" dirty="0"/>
              <a:t>’ advertisement</a:t>
            </a:r>
            <a:endParaRPr lang="en-US" altLang="zh-TW" dirty="0"/>
          </a:p>
          <a:p>
            <a:endParaRPr lang="en-US" altLang="zh-TW" dirty="0"/>
          </a:p>
          <a:p>
            <a:pPr marL="285750" indent="-285750">
              <a:buFont typeface="Arial" charset="0"/>
              <a:buChar char="•"/>
            </a:pPr>
            <a:r>
              <a:rPr lang="zh-TW" altLang="en-US" dirty="0"/>
              <a:t>Whoever made this is genius</a:t>
            </a:r>
            <a:endParaRPr lang="en-US" altLang="zh-TW" dirty="0"/>
          </a:p>
          <a:p>
            <a:pPr marL="285750" indent="-285750">
              <a:buFont typeface="Arial" charset="0"/>
              <a:buChar char="•"/>
            </a:pPr>
            <a:r>
              <a:rPr lang="en-US" altLang="zh-TW" dirty="0"/>
              <a:t>United Airlines new ad</a:t>
            </a:r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</p:txBody>
      </p:sp>
      <p:sp>
        <p:nvSpPr>
          <p:cNvPr id="5" name="矩形 4"/>
          <p:cNvSpPr/>
          <p:nvPr/>
        </p:nvSpPr>
        <p:spPr>
          <a:xfrm>
            <a:off x="1252947" y="1106090"/>
            <a:ext cx="2178817" cy="461665"/>
          </a:xfrm>
          <a:prstGeom prst="rect">
            <a:avLst/>
          </a:prstGeom>
          <a:solidFill>
            <a:schemeClr val="bg2"/>
          </a:solidFill>
          <a:ln w="38100">
            <a:solidFill>
              <a:srgbClr val="F3E483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2400" noProof="1">
                <a:solidFill>
                  <a:srgbClr val="000000"/>
                </a:solidFill>
                <a:cs typeface="微软雅黑" panose="020B0503020204020204" pitchFamily="34" charset="-122"/>
                <a:sym typeface="方正姚体" panose="02010601030101010101" pitchFamily="2" charset="-122"/>
              </a:rPr>
              <a:t>Spoof </a:t>
            </a:r>
            <a:r>
              <a:rPr lang="en-US" altLang="zh-CN" sz="2400" noProof="1">
                <a:solidFill>
                  <a:srgbClr val="000000"/>
                </a:solidFill>
                <a:latin typeface="+mj-lt"/>
                <a:cs typeface="微软雅黑" panose="020B0503020204020204" pitchFamily="34" charset="-122"/>
                <a:sym typeface="方正姚体" panose="02010601030101010101" pitchFamily="2" charset="-122"/>
              </a:rPr>
              <a:t>Video</a:t>
            </a:r>
            <a:endParaRPr lang="en-US" altLang="zh-TW" sz="2400" dirty="0">
              <a:latin typeface="+mj-lt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-1" y="0"/>
            <a:ext cx="6061915" cy="774700"/>
          </a:xfrm>
          <a:prstGeom prst="rect">
            <a:avLst/>
          </a:prstGeom>
          <a:solidFill>
            <a:srgbClr val="40404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kumimoji="1" lang="zh-CN" altLang="en-US" noProof="1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9" name="文本框 38"/>
          <p:cNvSpPr txBox="1">
            <a:spLocks noChangeArrowheads="1"/>
          </p:cNvSpPr>
          <p:nvPr/>
        </p:nvSpPr>
        <p:spPr bwMode="auto">
          <a:xfrm>
            <a:off x="271354" y="102395"/>
            <a:ext cx="4162743" cy="6524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en-US" altLang="zh-CN" sz="2800" dirty="0">
                <a:solidFill>
                  <a:srgbClr val="FFFFFF"/>
                </a:solidFill>
                <a:latin typeface="微软雅黑" panose="020B0503020204020204" pitchFamily="34" charset="-122"/>
                <a:sym typeface="黑体" panose="02010609060101010101" pitchFamily="49" charset="-122"/>
              </a:rPr>
              <a:t>Repost - Symbolization</a:t>
            </a:r>
            <a:endParaRPr lang="zh-CN" altLang="en-US" sz="2800" dirty="0">
              <a:latin typeface="微软雅黑" panose="020B0503020204020204" pitchFamily="34" charset="-122"/>
            </a:endParaRPr>
          </a:p>
        </p:txBody>
      </p:sp>
      <p:sp>
        <p:nvSpPr>
          <p:cNvPr id="12" name="剪去並圓角化單一角落矩形 11"/>
          <p:cNvSpPr/>
          <p:nvPr/>
        </p:nvSpPr>
        <p:spPr>
          <a:xfrm>
            <a:off x="4860689" y="1474410"/>
            <a:ext cx="3683000" cy="3048000"/>
          </a:xfrm>
          <a:prstGeom prst="snipRoundRect">
            <a:avLst/>
          </a:prstGeom>
          <a:solidFill>
            <a:srgbClr val="F3E4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3" name="矩形 12"/>
          <p:cNvSpPr/>
          <p:nvPr/>
        </p:nvSpPr>
        <p:spPr>
          <a:xfrm>
            <a:off x="5531556" y="1106090"/>
            <a:ext cx="2178817" cy="461665"/>
          </a:xfrm>
          <a:prstGeom prst="rect">
            <a:avLst/>
          </a:prstGeom>
          <a:solidFill>
            <a:schemeClr val="bg2"/>
          </a:solidFill>
          <a:ln w="38100">
            <a:solidFill>
              <a:srgbClr val="F3E483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2400" noProof="1">
                <a:solidFill>
                  <a:srgbClr val="000000"/>
                </a:solidFill>
                <a:latin typeface="+mj-lt"/>
                <a:cs typeface="微软雅黑" panose="020B0503020204020204" pitchFamily="34" charset="-122"/>
                <a:sym typeface="方正姚体" panose="02010601030101010101" pitchFamily="2" charset="-122"/>
              </a:rPr>
              <a:t>Comics</a:t>
            </a:r>
            <a:endParaRPr lang="en-US" altLang="zh-TW" sz="2400" dirty="0">
              <a:latin typeface="+mj-lt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5324239" y="1899145"/>
            <a:ext cx="286283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@</a:t>
            </a:r>
            <a:r>
              <a:rPr lang="en-US" altLang="zh-TW" dirty="0" err="1"/>
              <a:t>ascaniospread</a:t>
            </a:r>
            <a:r>
              <a:rPr lang="en-US" altLang="zh-TW" dirty="0"/>
              <a:t>: Simpsons did it first</a:t>
            </a:r>
          </a:p>
          <a:p>
            <a:endParaRPr lang="en-US" altLang="zh-TW" dirty="0"/>
          </a:p>
          <a:p>
            <a:r>
              <a:rPr lang="en-US" altLang="zh-TW" dirty="0"/>
              <a:t>@</a:t>
            </a:r>
            <a:r>
              <a:rPr lang="en-US" altLang="zh-TW" dirty="0" err="1"/>
              <a:t>Robo_Knight</a:t>
            </a:r>
            <a:r>
              <a:rPr lang="en-US" altLang="zh-TW" dirty="0"/>
              <a:t>:</a:t>
            </a:r>
          </a:p>
          <a:p>
            <a:r>
              <a:rPr lang="en-US" altLang="zh-TW" dirty="0"/>
              <a:t> When the </a:t>
            </a:r>
            <a:r>
              <a:rPr lang="en-US" altLang="zh-TW" dirty="0" err="1"/>
              <a:t>Megazord</a:t>
            </a:r>
            <a:r>
              <a:rPr lang="en-US" altLang="zh-TW" dirty="0"/>
              <a:t> is overbooked and #</a:t>
            </a:r>
            <a:r>
              <a:rPr lang="en-US" altLang="zh-TW" dirty="0" err="1"/>
              <a:t>unitedairlines</a:t>
            </a:r>
            <a:r>
              <a:rPr lang="en-US" altLang="zh-TW" dirty="0"/>
              <a:t> wants you off</a:t>
            </a:r>
          </a:p>
        </p:txBody>
      </p:sp>
      <p:pic>
        <p:nvPicPr>
          <p:cNvPr id="1028" name="Picture 4" descr="“simpson united airlines”的图片搜索结果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732" b="17933"/>
          <a:stretch/>
        </p:blipFill>
        <p:spPr bwMode="auto">
          <a:xfrm>
            <a:off x="7527977" y="1336922"/>
            <a:ext cx="1610999" cy="1573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4544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剪去並圓角化單一角落矩形 3"/>
          <p:cNvSpPr/>
          <p:nvPr/>
        </p:nvSpPr>
        <p:spPr>
          <a:xfrm>
            <a:off x="582080" y="1474410"/>
            <a:ext cx="3683000" cy="3048000"/>
          </a:xfrm>
          <a:prstGeom prst="snipRoundRect">
            <a:avLst/>
          </a:prstGeom>
          <a:solidFill>
            <a:srgbClr val="F3E4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" name="矩形 1"/>
          <p:cNvSpPr/>
          <p:nvPr/>
        </p:nvSpPr>
        <p:spPr>
          <a:xfrm>
            <a:off x="582080" y="1757064"/>
            <a:ext cx="3740150" cy="313932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TW" dirty="0"/>
              <a:t> @</a:t>
            </a:r>
            <a:r>
              <a:rPr lang="en-US" altLang="zh-TW" dirty="0" err="1"/>
              <a:t>civicaction</a:t>
            </a:r>
            <a:r>
              <a:rPr lang="en-US" altLang="zh-TW" dirty="0"/>
              <a:t>: </a:t>
            </a:r>
          </a:p>
          <a:p>
            <a:r>
              <a:rPr lang="en-US" altLang="zh-TW" dirty="0"/>
              <a:t>Hey @United, when you treat your passengers as if they aren’t even human, WE SEE YOU</a:t>
            </a:r>
          </a:p>
          <a:p>
            <a:endParaRPr lang="en-US" altLang="zh-TW" dirty="0"/>
          </a:p>
          <a:p>
            <a:r>
              <a:rPr lang="en-US" altLang="zh-TW" dirty="0"/>
              <a:t>@</a:t>
            </a:r>
            <a:r>
              <a:rPr lang="en-US" altLang="zh-TW" dirty="0" err="1"/>
              <a:t>LalitKModi</a:t>
            </a:r>
            <a:r>
              <a:rPr lang="en-US" altLang="zh-TW" dirty="0"/>
              <a:t>: Absolutely the most #disgusting #</a:t>
            </a:r>
            <a:r>
              <a:rPr lang="en-US" altLang="zh-TW" dirty="0" err="1"/>
              <a:t>behaviour</a:t>
            </a:r>
            <a:r>
              <a:rPr lang="en-US" altLang="zh-TW" dirty="0"/>
              <a:t> by @united #</a:t>
            </a:r>
            <a:r>
              <a:rPr lang="en-US" altLang="zh-TW" dirty="0" err="1"/>
              <a:t>unitedAIRLINES</a:t>
            </a: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</p:txBody>
      </p:sp>
      <p:sp>
        <p:nvSpPr>
          <p:cNvPr id="5" name="矩形 4"/>
          <p:cNvSpPr/>
          <p:nvPr/>
        </p:nvSpPr>
        <p:spPr>
          <a:xfrm>
            <a:off x="1252947" y="1106090"/>
            <a:ext cx="2178817" cy="461665"/>
          </a:xfrm>
          <a:prstGeom prst="rect">
            <a:avLst/>
          </a:prstGeom>
          <a:solidFill>
            <a:schemeClr val="bg2"/>
          </a:solidFill>
          <a:ln w="38100">
            <a:solidFill>
              <a:srgbClr val="F3E483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2400" noProof="1">
                <a:solidFill>
                  <a:srgbClr val="000000"/>
                </a:solidFill>
                <a:latin typeface="+mj-lt"/>
                <a:cs typeface="微软雅黑" panose="020B0503020204020204" pitchFamily="34" charset="-122"/>
                <a:sym typeface="方正姚体" panose="02010601030101010101" pitchFamily="2" charset="-122"/>
              </a:rPr>
              <a:t>Disgusting</a:t>
            </a:r>
            <a:endParaRPr lang="en-US" altLang="zh-TW" sz="2400" dirty="0">
              <a:latin typeface="+mj-lt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-1" y="0"/>
            <a:ext cx="6732782" cy="774700"/>
          </a:xfrm>
          <a:prstGeom prst="rect">
            <a:avLst/>
          </a:prstGeom>
          <a:solidFill>
            <a:srgbClr val="40404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kumimoji="1" lang="zh-CN" altLang="en-US" noProof="1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9" name="文本框 38"/>
          <p:cNvSpPr txBox="1">
            <a:spLocks noChangeArrowheads="1"/>
          </p:cNvSpPr>
          <p:nvPr/>
        </p:nvSpPr>
        <p:spPr bwMode="auto">
          <a:xfrm>
            <a:off x="271354" y="102395"/>
            <a:ext cx="4861844" cy="6524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en-US" altLang="zh-CN" sz="2800" dirty="0">
                <a:solidFill>
                  <a:srgbClr val="FFFFFF"/>
                </a:solidFill>
                <a:latin typeface="微软雅黑" panose="020B0503020204020204" pitchFamily="34" charset="-122"/>
                <a:sym typeface="黑体" panose="02010609060101010101" pitchFamily="49" charset="-122"/>
              </a:rPr>
              <a:t>Repost – Negative Emotion</a:t>
            </a:r>
            <a:endParaRPr lang="zh-CN" altLang="en-US" sz="2800" dirty="0">
              <a:latin typeface="微软雅黑" panose="020B0503020204020204" pitchFamily="34" charset="-122"/>
            </a:endParaRPr>
          </a:p>
        </p:txBody>
      </p:sp>
      <p:sp>
        <p:nvSpPr>
          <p:cNvPr id="12" name="剪去並圓角化單一角落矩形 11"/>
          <p:cNvSpPr/>
          <p:nvPr/>
        </p:nvSpPr>
        <p:spPr>
          <a:xfrm>
            <a:off x="4860689" y="1474410"/>
            <a:ext cx="3683000" cy="3048000"/>
          </a:xfrm>
          <a:prstGeom prst="snipRoundRect">
            <a:avLst/>
          </a:prstGeom>
          <a:solidFill>
            <a:srgbClr val="F3E4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3" name="矩形 12"/>
          <p:cNvSpPr/>
          <p:nvPr/>
        </p:nvSpPr>
        <p:spPr>
          <a:xfrm>
            <a:off x="5531556" y="1106090"/>
            <a:ext cx="2178817" cy="461665"/>
          </a:xfrm>
          <a:prstGeom prst="rect">
            <a:avLst/>
          </a:prstGeom>
          <a:solidFill>
            <a:schemeClr val="bg2"/>
          </a:solidFill>
          <a:ln w="38100">
            <a:solidFill>
              <a:srgbClr val="F3E483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zh-TW" sz="2400" noProof="1">
                <a:solidFill>
                  <a:srgbClr val="000000"/>
                </a:solidFill>
                <a:latin typeface="+mj-lt"/>
                <a:cs typeface="微软雅黑" panose="020B0503020204020204" pitchFamily="34" charset="-122"/>
                <a:sym typeface="方正姚体" panose="02010601030101010101" pitchFamily="2" charset="-122"/>
              </a:rPr>
              <a:t>Worst</a:t>
            </a:r>
            <a:endParaRPr lang="en-US" altLang="zh-TW" sz="2400" dirty="0">
              <a:latin typeface="+mj-lt"/>
            </a:endParaRPr>
          </a:p>
        </p:txBody>
      </p:sp>
      <p:sp>
        <p:nvSpPr>
          <p:cNvPr id="7" name="Freeform 72"/>
          <p:cNvSpPr>
            <a:spLocks noEditPoints="1"/>
          </p:cNvSpPr>
          <p:nvPr/>
        </p:nvSpPr>
        <p:spPr bwMode="auto">
          <a:xfrm>
            <a:off x="6732781" y="15591"/>
            <a:ext cx="2304248" cy="1321331"/>
          </a:xfrm>
          <a:custGeom>
            <a:avLst/>
            <a:gdLst>
              <a:gd name="T0" fmla="*/ 1287 w 1323"/>
              <a:gd name="T1" fmla="*/ 453 h 938"/>
              <a:gd name="T2" fmla="*/ 1274 w 1323"/>
              <a:gd name="T3" fmla="*/ 447 h 938"/>
              <a:gd name="T4" fmla="*/ 1080 w 1323"/>
              <a:gd name="T5" fmla="*/ 427 h 938"/>
              <a:gd name="T6" fmla="*/ 1084 w 1323"/>
              <a:gd name="T7" fmla="*/ 193 h 938"/>
              <a:gd name="T8" fmla="*/ 1242 w 1323"/>
              <a:gd name="T9" fmla="*/ 26 h 938"/>
              <a:gd name="T10" fmla="*/ 1238 w 1323"/>
              <a:gd name="T11" fmla="*/ 17 h 938"/>
              <a:gd name="T12" fmla="*/ 1073 w 1323"/>
              <a:gd name="T13" fmla="*/ 177 h 938"/>
              <a:gd name="T14" fmla="*/ 500 w 1323"/>
              <a:gd name="T15" fmla="*/ 12 h 938"/>
              <a:gd name="T16" fmla="*/ 1073 w 1323"/>
              <a:gd name="T17" fmla="*/ 413 h 938"/>
              <a:gd name="T18" fmla="*/ 770 w 1323"/>
              <a:gd name="T19" fmla="*/ 261 h 938"/>
              <a:gd name="T20" fmla="*/ 520 w 1323"/>
              <a:gd name="T21" fmla="*/ 148 h 938"/>
              <a:gd name="T22" fmla="*/ 543 w 1323"/>
              <a:gd name="T23" fmla="*/ 111 h 938"/>
              <a:gd name="T24" fmla="*/ 530 w 1323"/>
              <a:gd name="T25" fmla="*/ 99 h 938"/>
              <a:gd name="T26" fmla="*/ 226 w 1323"/>
              <a:gd name="T27" fmla="*/ 143 h 938"/>
              <a:gd name="T28" fmla="*/ 0 w 1323"/>
              <a:gd name="T29" fmla="*/ 308 h 938"/>
              <a:gd name="T30" fmla="*/ 6 w 1323"/>
              <a:gd name="T31" fmla="*/ 444 h 938"/>
              <a:gd name="T32" fmla="*/ 244 w 1323"/>
              <a:gd name="T33" fmla="*/ 475 h 938"/>
              <a:gd name="T34" fmla="*/ 467 w 1323"/>
              <a:gd name="T35" fmla="*/ 831 h 938"/>
              <a:gd name="T36" fmla="*/ 562 w 1323"/>
              <a:gd name="T37" fmla="*/ 651 h 938"/>
              <a:gd name="T38" fmla="*/ 810 w 1323"/>
              <a:gd name="T39" fmla="*/ 730 h 938"/>
              <a:gd name="T40" fmla="*/ 661 w 1323"/>
              <a:gd name="T41" fmla="*/ 937 h 938"/>
              <a:gd name="T42" fmla="*/ 1318 w 1323"/>
              <a:gd name="T43" fmla="*/ 934 h 938"/>
              <a:gd name="T44" fmla="*/ 1283 w 1323"/>
              <a:gd name="T45" fmla="*/ 453 h 938"/>
              <a:gd name="T46" fmla="*/ 1275 w 1323"/>
              <a:gd name="T47" fmla="*/ 448 h 938"/>
              <a:gd name="T48" fmla="*/ 1175 w 1323"/>
              <a:gd name="T49" fmla="*/ 797 h 938"/>
              <a:gd name="T50" fmla="*/ 1275 w 1323"/>
              <a:gd name="T51" fmla="*/ 448 h 938"/>
              <a:gd name="T52" fmla="*/ 774 w 1323"/>
              <a:gd name="T53" fmla="*/ 278 h 938"/>
              <a:gd name="T54" fmla="*/ 454 w 1323"/>
              <a:gd name="T55" fmla="*/ 494 h 938"/>
              <a:gd name="T56" fmla="*/ 573 w 1323"/>
              <a:gd name="T57" fmla="*/ 617 h 938"/>
              <a:gd name="T58" fmla="*/ 595 w 1323"/>
              <a:gd name="T59" fmla="*/ 580 h 938"/>
              <a:gd name="T60" fmla="*/ 659 w 1323"/>
              <a:gd name="T61" fmla="*/ 472 h 938"/>
              <a:gd name="T62" fmla="*/ 633 w 1323"/>
              <a:gd name="T63" fmla="*/ 607 h 938"/>
              <a:gd name="T64" fmla="*/ 596 w 1323"/>
              <a:gd name="T65" fmla="*/ 581 h 938"/>
              <a:gd name="T66" fmla="*/ 1075 w 1323"/>
              <a:gd name="T67" fmla="*/ 423 h 938"/>
              <a:gd name="T68" fmla="*/ 1078 w 1323"/>
              <a:gd name="T69" fmla="*/ 427 h 938"/>
              <a:gd name="T70" fmla="*/ 811 w 1323"/>
              <a:gd name="T71" fmla="*/ 726 h 938"/>
              <a:gd name="T72" fmla="*/ 525 w 1323"/>
              <a:gd name="T73" fmla="*/ 15 h 938"/>
              <a:gd name="T74" fmla="*/ 1084 w 1323"/>
              <a:gd name="T75" fmla="*/ 403 h 938"/>
              <a:gd name="T76" fmla="*/ 1072 w 1323"/>
              <a:gd name="T77" fmla="*/ 416 h 938"/>
              <a:gd name="T78" fmla="*/ 781 w 1323"/>
              <a:gd name="T79" fmla="*/ 280 h 938"/>
              <a:gd name="T80" fmla="*/ 543 w 1323"/>
              <a:gd name="T81" fmla="*/ 155 h 938"/>
              <a:gd name="T82" fmla="*/ 550 w 1323"/>
              <a:gd name="T83" fmla="*/ 350 h 938"/>
              <a:gd name="T84" fmla="*/ 533 w 1323"/>
              <a:gd name="T85" fmla="*/ 161 h 938"/>
              <a:gd name="T86" fmla="*/ 154 w 1323"/>
              <a:gd name="T87" fmla="*/ 247 h 938"/>
              <a:gd name="T88" fmla="*/ 250 w 1323"/>
              <a:gd name="T89" fmla="*/ 135 h 938"/>
              <a:gd name="T90" fmla="*/ 151 w 1323"/>
              <a:gd name="T91" fmla="*/ 248 h 938"/>
              <a:gd name="T92" fmla="*/ 150 w 1323"/>
              <a:gd name="T93" fmla="*/ 250 h 938"/>
              <a:gd name="T94" fmla="*/ 152 w 1323"/>
              <a:gd name="T95" fmla="*/ 249 h 938"/>
              <a:gd name="T96" fmla="*/ 251 w 1323"/>
              <a:gd name="T97" fmla="*/ 452 h 938"/>
              <a:gd name="T98" fmla="*/ 472 w 1323"/>
              <a:gd name="T99" fmla="*/ 806 h 938"/>
              <a:gd name="T100" fmla="*/ 255 w 1323"/>
              <a:gd name="T101" fmla="*/ 468 h 938"/>
              <a:gd name="T102" fmla="*/ 549 w 1323"/>
              <a:gd name="T103" fmla="*/ 638 h 938"/>
              <a:gd name="T104" fmla="*/ 569 w 1323"/>
              <a:gd name="T105" fmla="*/ 627 h 938"/>
              <a:gd name="T106" fmla="*/ 593 w 1323"/>
              <a:gd name="T107" fmla="*/ 626 h 938"/>
              <a:gd name="T108" fmla="*/ 593 w 1323"/>
              <a:gd name="T109" fmla="*/ 626 h 938"/>
              <a:gd name="T110" fmla="*/ 833 w 1323"/>
              <a:gd name="T111" fmla="*/ 740 h 938"/>
              <a:gd name="T112" fmla="*/ 834 w 1323"/>
              <a:gd name="T113" fmla="*/ 738 h 938"/>
              <a:gd name="T114" fmla="*/ 1196 w 1323"/>
              <a:gd name="T115" fmla="*/ 809 h 9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323" h="938">
                <a:moveTo>
                  <a:pt x="1320" y="937"/>
                </a:moveTo>
                <a:cubicBezTo>
                  <a:pt x="1323" y="937"/>
                  <a:pt x="1323" y="937"/>
                  <a:pt x="1323" y="937"/>
                </a:cubicBezTo>
                <a:cubicBezTo>
                  <a:pt x="1320" y="935"/>
                  <a:pt x="1320" y="935"/>
                  <a:pt x="1320" y="935"/>
                </a:cubicBezTo>
                <a:cubicBezTo>
                  <a:pt x="1287" y="453"/>
                  <a:pt x="1287" y="453"/>
                  <a:pt x="1287" y="453"/>
                </a:cubicBezTo>
                <a:cubicBezTo>
                  <a:pt x="1293" y="453"/>
                  <a:pt x="1298" y="447"/>
                  <a:pt x="1298" y="441"/>
                </a:cubicBezTo>
                <a:cubicBezTo>
                  <a:pt x="1298" y="434"/>
                  <a:pt x="1292" y="428"/>
                  <a:pt x="1285" y="428"/>
                </a:cubicBezTo>
                <a:cubicBezTo>
                  <a:pt x="1278" y="428"/>
                  <a:pt x="1272" y="434"/>
                  <a:pt x="1272" y="441"/>
                </a:cubicBezTo>
                <a:cubicBezTo>
                  <a:pt x="1272" y="443"/>
                  <a:pt x="1273" y="445"/>
                  <a:pt x="1274" y="447"/>
                </a:cubicBezTo>
                <a:cubicBezTo>
                  <a:pt x="833" y="727"/>
                  <a:pt x="833" y="727"/>
                  <a:pt x="833" y="727"/>
                </a:cubicBezTo>
                <a:cubicBezTo>
                  <a:pt x="832" y="726"/>
                  <a:pt x="832" y="725"/>
                  <a:pt x="831" y="725"/>
                </a:cubicBezTo>
                <a:cubicBezTo>
                  <a:pt x="837" y="717"/>
                  <a:pt x="837" y="717"/>
                  <a:pt x="837" y="717"/>
                </a:cubicBezTo>
                <a:cubicBezTo>
                  <a:pt x="1080" y="427"/>
                  <a:pt x="1080" y="427"/>
                  <a:pt x="1080" y="427"/>
                </a:cubicBezTo>
                <a:cubicBezTo>
                  <a:pt x="1081" y="428"/>
                  <a:pt x="1083" y="429"/>
                  <a:pt x="1085" y="429"/>
                </a:cubicBezTo>
                <a:cubicBezTo>
                  <a:pt x="1092" y="429"/>
                  <a:pt x="1098" y="423"/>
                  <a:pt x="1098" y="416"/>
                </a:cubicBezTo>
                <a:cubicBezTo>
                  <a:pt x="1098" y="409"/>
                  <a:pt x="1093" y="403"/>
                  <a:pt x="1086" y="403"/>
                </a:cubicBezTo>
                <a:cubicBezTo>
                  <a:pt x="1084" y="193"/>
                  <a:pt x="1084" y="193"/>
                  <a:pt x="1084" y="193"/>
                </a:cubicBezTo>
                <a:cubicBezTo>
                  <a:pt x="1084" y="193"/>
                  <a:pt x="1085" y="193"/>
                  <a:pt x="1085" y="193"/>
                </a:cubicBezTo>
                <a:cubicBezTo>
                  <a:pt x="1092" y="193"/>
                  <a:pt x="1098" y="187"/>
                  <a:pt x="1098" y="180"/>
                </a:cubicBezTo>
                <a:cubicBezTo>
                  <a:pt x="1098" y="177"/>
                  <a:pt x="1096" y="173"/>
                  <a:pt x="1094" y="171"/>
                </a:cubicBezTo>
                <a:cubicBezTo>
                  <a:pt x="1242" y="26"/>
                  <a:pt x="1242" y="26"/>
                  <a:pt x="1242" y="26"/>
                </a:cubicBezTo>
                <a:cubicBezTo>
                  <a:pt x="1244" y="28"/>
                  <a:pt x="1247" y="29"/>
                  <a:pt x="1250" y="29"/>
                </a:cubicBezTo>
                <a:cubicBezTo>
                  <a:pt x="1257" y="29"/>
                  <a:pt x="1263" y="24"/>
                  <a:pt x="1263" y="17"/>
                </a:cubicBezTo>
                <a:cubicBezTo>
                  <a:pt x="1263" y="10"/>
                  <a:pt x="1257" y="4"/>
                  <a:pt x="1250" y="4"/>
                </a:cubicBezTo>
                <a:cubicBezTo>
                  <a:pt x="1243" y="4"/>
                  <a:pt x="1238" y="10"/>
                  <a:pt x="1238" y="17"/>
                </a:cubicBezTo>
                <a:cubicBezTo>
                  <a:pt x="1238" y="20"/>
                  <a:pt x="1239" y="23"/>
                  <a:pt x="1241" y="25"/>
                </a:cubicBezTo>
                <a:cubicBezTo>
                  <a:pt x="1093" y="170"/>
                  <a:pt x="1093" y="170"/>
                  <a:pt x="1093" y="170"/>
                </a:cubicBezTo>
                <a:cubicBezTo>
                  <a:pt x="1090" y="168"/>
                  <a:pt x="1088" y="168"/>
                  <a:pt x="1085" y="168"/>
                </a:cubicBezTo>
                <a:cubicBezTo>
                  <a:pt x="1079" y="168"/>
                  <a:pt x="1075" y="171"/>
                  <a:pt x="1073" y="177"/>
                </a:cubicBezTo>
                <a:cubicBezTo>
                  <a:pt x="525" y="14"/>
                  <a:pt x="525" y="14"/>
                  <a:pt x="525" y="14"/>
                </a:cubicBezTo>
                <a:cubicBezTo>
                  <a:pt x="525" y="13"/>
                  <a:pt x="525" y="13"/>
                  <a:pt x="525" y="12"/>
                </a:cubicBezTo>
                <a:cubicBezTo>
                  <a:pt x="525" y="5"/>
                  <a:pt x="520" y="0"/>
                  <a:pt x="512" y="0"/>
                </a:cubicBezTo>
                <a:cubicBezTo>
                  <a:pt x="505" y="0"/>
                  <a:pt x="500" y="5"/>
                  <a:pt x="500" y="12"/>
                </a:cubicBezTo>
                <a:cubicBezTo>
                  <a:pt x="500" y="19"/>
                  <a:pt x="505" y="25"/>
                  <a:pt x="512" y="25"/>
                </a:cubicBezTo>
                <a:cubicBezTo>
                  <a:pt x="517" y="25"/>
                  <a:pt x="522" y="22"/>
                  <a:pt x="524" y="18"/>
                </a:cubicBezTo>
                <a:cubicBezTo>
                  <a:pt x="1073" y="412"/>
                  <a:pt x="1073" y="412"/>
                  <a:pt x="1073" y="412"/>
                </a:cubicBezTo>
                <a:cubicBezTo>
                  <a:pt x="1073" y="412"/>
                  <a:pt x="1073" y="412"/>
                  <a:pt x="1073" y="413"/>
                </a:cubicBezTo>
                <a:cubicBezTo>
                  <a:pt x="793" y="272"/>
                  <a:pt x="793" y="272"/>
                  <a:pt x="793" y="272"/>
                </a:cubicBezTo>
                <a:cubicBezTo>
                  <a:pt x="793" y="271"/>
                  <a:pt x="794" y="269"/>
                  <a:pt x="794" y="267"/>
                </a:cubicBezTo>
                <a:cubicBezTo>
                  <a:pt x="794" y="260"/>
                  <a:pt x="788" y="255"/>
                  <a:pt x="781" y="255"/>
                </a:cubicBezTo>
                <a:cubicBezTo>
                  <a:pt x="776" y="255"/>
                  <a:pt x="772" y="257"/>
                  <a:pt x="770" y="261"/>
                </a:cubicBezTo>
                <a:cubicBezTo>
                  <a:pt x="544" y="153"/>
                  <a:pt x="544" y="153"/>
                  <a:pt x="544" y="153"/>
                </a:cubicBezTo>
                <a:cubicBezTo>
                  <a:pt x="545" y="152"/>
                  <a:pt x="546" y="150"/>
                  <a:pt x="546" y="148"/>
                </a:cubicBezTo>
                <a:cubicBezTo>
                  <a:pt x="546" y="141"/>
                  <a:pt x="540" y="135"/>
                  <a:pt x="533" y="135"/>
                </a:cubicBezTo>
                <a:cubicBezTo>
                  <a:pt x="526" y="135"/>
                  <a:pt x="520" y="141"/>
                  <a:pt x="520" y="148"/>
                </a:cubicBezTo>
                <a:cubicBezTo>
                  <a:pt x="520" y="151"/>
                  <a:pt x="521" y="153"/>
                  <a:pt x="523" y="155"/>
                </a:cubicBezTo>
                <a:cubicBezTo>
                  <a:pt x="258" y="446"/>
                  <a:pt x="258" y="446"/>
                  <a:pt x="258" y="446"/>
                </a:cubicBezTo>
                <a:cubicBezTo>
                  <a:pt x="535" y="108"/>
                  <a:pt x="535" y="108"/>
                  <a:pt x="535" y="108"/>
                </a:cubicBezTo>
                <a:cubicBezTo>
                  <a:pt x="537" y="110"/>
                  <a:pt x="540" y="111"/>
                  <a:pt x="543" y="111"/>
                </a:cubicBezTo>
                <a:cubicBezTo>
                  <a:pt x="550" y="111"/>
                  <a:pt x="556" y="105"/>
                  <a:pt x="556" y="98"/>
                </a:cubicBezTo>
                <a:cubicBezTo>
                  <a:pt x="556" y="91"/>
                  <a:pt x="550" y="86"/>
                  <a:pt x="543" y="86"/>
                </a:cubicBezTo>
                <a:cubicBezTo>
                  <a:pt x="536" y="86"/>
                  <a:pt x="530" y="91"/>
                  <a:pt x="530" y="98"/>
                </a:cubicBezTo>
                <a:cubicBezTo>
                  <a:pt x="530" y="99"/>
                  <a:pt x="530" y="99"/>
                  <a:pt x="530" y="99"/>
                </a:cubicBezTo>
                <a:cubicBezTo>
                  <a:pt x="250" y="134"/>
                  <a:pt x="250" y="134"/>
                  <a:pt x="250" y="134"/>
                </a:cubicBezTo>
                <a:cubicBezTo>
                  <a:pt x="249" y="128"/>
                  <a:pt x="243" y="123"/>
                  <a:pt x="237" y="123"/>
                </a:cubicBezTo>
                <a:cubicBezTo>
                  <a:pt x="230" y="123"/>
                  <a:pt x="224" y="129"/>
                  <a:pt x="224" y="136"/>
                </a:cubicBezTo>
                <a:cubicBezTo>
                  <a:pt x="224" y="139"/>
                  <a:pt x="225" y="141"/>
                  <a:pt x="226" y="143"/>
                </a:cubicBezTo>
                <a:cubicBezTo>
                  <a:pt x="5" y="304"/>
                  <a:pt x="5" y="304"/>
                  <a:pt x="5" y="304"/>
                </a:cubicBezTo>
                <a:cubicBezTo>
                  <a:pt x="3" y="305"/>
                  <a:pt x="3" y="305"/>
                  <a:pt x="3" y="305"/>
                </a:cubicBezTo>
                <a:cubicBezTo>
                  <a:pt x="4" y="305"/>
                  <a:pt x="4" y="305"/>
                  <a:pt x="4" y="305"/>
                </a:cubicBezTo>
                <a:cubicBezTo>
                  <a:pt x="0" y="308"/>
                  <a:pt x="0" y="308"/>
                  <a:pt x="0" y="308"/>
                </a:cubicBezTo>
                <a:cubicBezTo>
                  <a:pt x="5" y="306"/>
                  <a:pt x="5" y="306"/>
                  <a:pt x="5" y="306"/>
                </a:cubicBezTo>
                <a:cubicBezTo>
                  <a:pt x="74" y="351"/>
                  <a:pt x="74" y="351"/>
                  <a:pt x="74" y="351"/>
                </a:cubicBezTo>
                <a:cubicBezTo>
                  <a:pt x="4" y="443"/>
                  <a:pt x="4" y="443"/>
                  <a:pt x="4" y="443"/>
                </a:cubicBezTo>
                <a:cubicBezTo>
                  <a:pt x="6" y="444"/>
                  <a:pt x="6" y="444"/>
                  <a:pt x="6" y="444"/>
                </a:cubicBezTo>
                <a:cubicBezTo>
                  <a:pt x="75" y="352"/>
                  <a:pt x="75" y="352"/>
                  <a:pt x="75" y="352"/>
                </a:cubicBezTo>
                <a:cubicBezTo>
                  <a:pt x="233" y="455"/>
                  <a:pt x="233" y="455"/>
                  <a:pt x="233" y="455"/>
                </a:cubicBezTo>
                <a:cubicBezTo>
                  <a:pt x="232" y="457"/>
                  <a:pt x="231" y="460"/>
                  <a:pt x="231" y="462"/>
                </a:cubicBezTo>
                <a:cubicBezTo>
                  <a:pt x="231" y="469"/>
                  <a:pt x="237" y="475"/>
                  <a:pt x="244" y="475"/>
                </a:cubicBezTo>
                <a:cubicBezTo>
                  <a:pt x="246" y="475"/>
                  <a:pt x="248" y="474"/>
                  <a:pt x="250" y="473"/>
                </a:cubicBezTo>
                <a:cubicBezTo>
                  <a:pt x="460" y="808"/>
                  <a:pt x="460" y="808"/>
                  <a:pt x="460" y="808"/>
                </a:cubicBezTo>
                <a:cubicBezTo>
                  <a:pt x="456" y="810"/>
                  <a:pt x="454" y="814"/>
                  <a:pt x="454" y="818"/>
                </a:cubicBezTo>
                <a:cubicBezTo>
                  <a:pt x="454" y="825"/>
                  <a:pt x="460" y="831"/>
                  <a:pt x="467" y="831"/>
                </a:cubicBezTo>
                <a:cubicBezTo>
                  <a:pt x="474" y="831"/>
                  <a:pt x="480" y="825"/>
                  <a:pt x="480" y="818"/>
                </a:cubicBezTo>
                <a:cubicBezTo>
                  <a:pt x="480" y="813"/>
                  <a:pt x="477" y="809"/>
                  <a:pt x="474" y="807"/>
                </a:cubicBezTo>
                <a:cubicBezTo>
                  <a:pt x="556" y="650"/>
                  <a:pt x="556" y="650"/>
                  <a:pt x="556" y="650"/>
                </a:cubicBezTo>
                <a:cubicBezTo>
                  <a:pt x="558" y="650"/>
                  <a:pt x="560" y="651"/>
                  <a:pt x="562" y="651"/>
                </a:cubicBezTo>
                <a:cubicBezTo>
                  <a:pt x="569" y="651"/>
                  <a:pt x="574" y="645"/>
                  <a:pt x="574" y="638"/>
                </a:cubicBezTo>
                <a:cubicBezTo>
                  <a:pt x="574" y="637"/>
                  <a:pt x="574" y="635"/>
                  <a:pt x="574" y="634"/>
                </a:cubicBezTo>
                <a:cubicBezTo>
                  <a:pt x="591" y="627"/>
                  <a:pt x="591" y="627"/>
                  <a:pt x="591" y="627"/>
                </a:cubicBezTo>
                <a:cubicBezTo>
                  <a:pt x="810" y="730"/>
                  <a:pt x="810" y="730"/>
                  <a:pt x="810" y="730"/>
                </a:cubicBezTo>
                <a:cubicBezTo>
                  <a:pt x="809" y="731"/>
                  <a:pt x="809" y="732"/>
                  <a:pt x="809" y="733"/>
                </a:cubicBezTo>
                <a:cubicBezTo>
                  <a:pt x="809" y="737"/>
                  <a:pt x="811" y="741"/>
                  <a:pt x="814" y="743"/>
                </a:cubicBezTo>
                <a:cubicBezTo>
                  <a:pt x="662" y="936"/>
                  <a:pt x="662" y="936"/>
                  <a:pt x="662" y="936"/>
                </a:cubicBezTo>
                <a:cubicBezTo>
                  <a:pt x="661" y="937"/>
                  <a:pt x="661" y="937"/>
                  <a:pt x="661" y="937"/>
                </a:cubicBezTo>
                <a:cubicBezTo>
                  <a:pt x="1319" y="937"/>
                  <a:pt x="1319" y="937"/>
                  <a:pt x="1319" y="937"/>
                </a:cubicBezTo>
                <a:cubicBezTo>
                  <a:pt x="1320" y="938"/>
                  <a:pt x="1320" y="938"/>
                  <a:pt x="1320" y="938"/>
                </a:cubicBezTo>
                <a:lnTo>
                  <a:pt x="1320" y="937"/>
                </a:lnTo>
                <a:close/>
                <a:moveTo>
                  <a:pt x="1318" y="934"/>
                </a:moveTo>
                <a:cubicBezTo>
                  <a:pt x="1197" y="808"/>
                  <a:pt x="1197" y="808"/>
                  <a:pt x="1197" y="808"/>
                </a:cubicBezTo>
                <a:cubicBezTo>
                  <a:pt x="1199" y="806"/>
                  <a:pt x="1200" y="803"/>
                  <a:pt x="1200" y="800"/>
                </a:cubicBezTo>
                <a:cubicBezTo>
                  <a:pt x="1200" y="795"/>
                  <a:pt x="1197" y="790"/>
                  <a:pt x="1192" y="788"/>
                </a:cubicBezTo>
                <a:cubicBezTo>
                  <a:pt x="1283" y="453"/>
                  <a:pt x="1283" y="453"/>
                  <a:pt x="1283" y="453"/>
                </a:cubicBezTo>
                <a:cubicBezTo>
                  <a:pt x="1283" y="454"/>
                  <a:pt x="1284" y="454"/>
                  <a:pt x="1285" y="454"/>
                </a:cubicBezTo>
                <a:cubicBezTo>
                  <a:pt x="1285" y="454"/>
                  <a:pt x="1285" y="454"/>
                  <a:pt x="1285" y="454"/>
                </a:cubicBezTo>
                <a:lnTo>
                  <a:pt x="1318" y="934"/>
                </a:lnTo>
                <a:close/>
                <a:moveTo>
                  <a:pt x="1275" y="448"/>
                </a:moveTo>
                <a:cubicBezTo>
                  <a:pt x="1276" y="451"/>
                  <a:pt x="1278" y="452"/>
                  <a:pt x="1281" y="453"/>
                </a:cubicBezTo>
                <a:cubicBezTo>
                  <a:pt x="1190" y="788"/>
                  <a:pt x="1190" y="788"/>
                  <a:pt x="1190" y="788"/>
                </a:cubicBezTo>
                <a:cubicBezTo>
                  <a:pt x="1189" y="787"/>
                  <a:pt x="1188" y="787"/>
                  <a:pt x="1187" y="787"/>
                </a:cubicBezTo>
                <a:cubicBezTo>
                  <a:pt x="1181" y="787"/>
                  <a:pt x="1176" y="791"/>
                  <a:pt x="1175" y="797"/>
                </a:cubicBezTo>
                <a:cubicBezTo>
                  <a:pt x="834" y="736"/>
                  <a:pt x="834" y="736"/>
                  <a:pt x="834" y="736"/>
                </a:cubicBezTo>
                <a:cubicBezTo>
                  <a:pt x="835" y="735"/>
                  <a:pt x="835" y="734"/>
                  <a:pt x="835" y="733"/>
                </a:cubicBezTo>
                <a:cubicBezTo>
                  <a:pt x="835" y="731"/>
                  <a:pt x="834" y="730"/>
                  <a:pt x="834" y="728"/>
                </a:cubicBezTo>
                <a:lnTo>
                  <a:pt x="1275" y="448"/>
                </a:lnTo>
                <a:close/>
                <a:moveTo>
                  <a:pt x="256" y="459"/>
                </a:moveTo>
                <a:cubicBezTo>
                  <a:pt x="552" y="351"/>
                  <a:pt x="552" y="351"/>
                  <a:pt x="552" y="351"/>
                </a:cubicBezTo>
                <a:cubicBezTo>
                  <a:pt x="769" y="272"/>
                  <a:pt x="769" y="272"/>
                  <a:pt x="769" y="272"/>
                </a:cubicBezTo>
                <a:cubicBezTo>
                  <a:pt x="770" y="275"/>
                  <a:pt x="772" y="277"/>
                  <a:pt x="774" y="278"/>
                </a:cubicBezTo>
                <a:cubicBezTo>
                  <a:pt x="660" y="470"/>
                  <a:pt x="660" y="470"/>
                  <a:pt x="660" y="470"/>
                </a:cubicBezTo>
                <a:cubicBezTo>
                  <a:pt x="480" y="492"/>
                  <a:pt x="480" y="492"/>
                  <a:pt x="480" y="492"/>
                </a:cubicBezTo>
                <a:cubicBezTo>
                  <a:pt x="479" y="486"/>
                  <a:pt x="473" y="481"/>
                  <a:pt x="467" y="481"/>
                </a:cubicBezTo>
                <a:cubicBezTo>
                  <a:pt x="460" y="481"/>
                  <a:pt x="454" y="487"/>
                  <a:pt x="454" y="494"/>
                </a:cubicBezTo>
                <a:cubicBezTo>
                  <a:pt x="454" y="501"/>
                  <a:pt x="460" y="507"/>
                  <a:pt x="467" y="507"/>
                </a:cubicBezTo>
                <a:cubicBezTo>
                  <a:pt x="471" y="507"/>
                  <a:pt x="475" y="505"/>
                  <a:pt x="477" y="502"/>
                </a:cubicBezTo>
                <a:cubicBezTo>
                  <a:pt x="594" y="581"/>
                  <a:pt x="594" y="581"/>
                  <a:pt x="594" y="581"/>
                </a:cubicBezTo>
                <a:cubicBezTo>
                  <a:pt x="573" y="617"/>
                  <a:pt x="573" y="617"/>
                  <a:pt x="573" y="617"/>
                </a:cubicBezTo>
                <a:cubicBezTo>
                  <a:pt x="256" y="467"/>
                  <a:pt x="256" y="467"/>
                  <a:pt x="256" y="467"/>
                </a:cubicBezTo>
                <a:cubicBezTo>
                  <a:pt x="256" y="465"/>
                  <a:pt x="257" y="464"/>
                  <a:pt x="257" y="462"/>
                </a:cubicBezTo>
                <a:cubicBezTo>
                  <a:pt x="257" y="461"/>
                  <a:pt x="256" y="460"/>
                  <a:pt x="256" y="459"/>
                </a:cubicBezTo>
                <a:close/>
                <a:moveTo>
                  <a:pt x="595" y="580"/>
                </a:moveTo>
                <a:cubicBezTo>
                  <a:pt x="478" y="501"/>
                  <a:pt x="478" y="501"/>
                  <a:pt x="478" y="501"/>
                </a:cubicBezTo>
                <a:cubicBezTo>
                  <a:pt x="479" y="499"/>
                  <a:pt x="480" y="496"/>
                  <a:pt x="480" y="494"/>
                </a:cubicBezTo>
                <a:cubicBezTo>
                  <a:pt x="480" y="494"/>
                  <a:pt x="480" y="494"/>
                  <a:pt x="480" y="493"/>
                </a:cubicBezTo>
                <a:cubicBezTo>
                  <a:pt x="659" y="472"/>
                  <a:pt x="659" y="472"/>
                  <a:pt x="659" y="472"/>
                </a:cubicBezTo>
                <a:cubicBezTo>
                  <a:pt x="631" y="519"/>
                  <a:pt x="631" y="519"/>
                  <a:pt x="631" y="519"/>
                </a:cubicBezTo>
                <a:lnTo>
                  <a:pt x="595" y="580"/>
                </a:lnTo>
                <a:close/>
                <a:moveTo>
                  <a:pt x="596" y="582"/>
                </a:moveTo>
                <a:cubicBezTo>
                  <a:pt x="633" y="607"/>
                  <a:pt x="633" y="607"/>
                  <a:pt x="633" y="607"/>
                </a:cubicBezTo>
                <a:cubicBezTo>
                  <a:pt x="591" y="625"/>
                  <a:pt x="591" y="625"/>
                  <a:pt x="591" y="625"/>
                </a:cubicBezTo>
                <a:cubicBezTo>
                  <a:pt x="575" y="617"/>
                  <a:pt x="575" y="617"/>
                  <a:pt x="575" y="617"/>
                </a:cubicBezTo>
                <a:lnTo>
                  <a:pt x="596" y="582"/>
                </a:lnTo>
                <a:close/>
                <a:moveTo>
                  <a:pt x="596" y="581"/>
                </a:moveTo>
                <a:cubicBezTo>
                  <a:pt x="634" y="517"/>
                  <a:pt x="634" y="517"/>
                  <a:pt x="634" y="517"/>
                </a:cubicBezTo>
                <a:cubicBezTo>
                  <a:pt x="661" y="471"/>
                  <a:pt x="661" y="471"/>
                  <a:pt x="661" y="471"/>
                </a:cubicBezTo>
                <a:cubicBezTo>
                  <a:pt x="1074" y="422"/>
                  <a:pt x="1074" y="422"/>
                  <a:pt x="1074" y="422"/>
                </a:cubicBezTo>
                <a:cubicBezTo>
                  <a:pt x="1074" y="422"/>
                  <a:pt x="1074" y="423"/>
                  <a:pt x="1075" y="423"/>
                </a:cubicBezTo>
                <a:cubicBezTo>
                  <a:pt x="635" y="607"/>
                  <a:pt x="635" y="607"/>
                  <a:pt x="635" y="607"/>
                </a:cubicBezTo>
                <a:lnTo>
                  <a:pt x="596" y="581"/>
                </a:lnTo>
                <a:close/>
                <a:moveTo>
                  <a:pt x="1076" y="424"/>
                </a:moveTo>
                <a:cubicBezTo>
                  <a:pt x="1076" y="425"/>
                  <a:pt x="1077" y="426"/>
                  <a:pt x="1078" y="427"/>
                </a:cubicBezTo>
                <a:cubicBezTo>
                  <a:pt x="839" y="713"/>
                  <a:pt x="839" y="713"/>
                  <a:pt x="839" y="713"/>
                </a:cubicBezTo>
                <a:cubicBezTo>
                  <a:pt x="830" y="724"/>
                  <a:pt x="830" y="724"/>
                  <a:pt x="830" y="724"/>
                </a:cubicBezTo>
                <a:cubicBezTo>
                  <a:pt x="828" y="722"/>
                  <a:pt x="825" y="720"/>
                  <a:pt x="822" y="720"/>
                </a:cubicBezTo>
                <a:cubicBezTo>
                  <a:pt x="817" y="720"/>
                  <a:pt x="813" y="723"/>
                  <a:pt x="811" y="726"/>
                </a:cubicBezTo>
                <a:cubicBezTo>
                  <a:pt x="636" y="608"/>
                  <a:pt x="636" y="608"/>
                  <a:pt x="636" y="608"/>
                </a:cubicBezTo>
                <a:lnTo>
                  <a:pt x="1076" y="424"/>
                </a:lnTo>
                <a:close/>
                <a:moveTo>
                  <a:pt x="524" y="17"/>
                </a:moveTo>
                <a:cubicBezTo>
                  <a:pt x="525" y="16"/>
                  <a:pt x="525" y="16"/>
                  <a:pt x="525" y="15"/>
                </a:cubicBezTo>
                <a:cubicBezTo>
                  <a:pt x="1073" y="178"/>
                  <a:pt x="1073" y="178"/>
                  <a:pt x="1073" y="178"/>
                </a:cubicBezTo>
                <a:cubicBezTo>
                  <a:pt x="1073" y="179"/>
                  <a:pt x="1072" y="180"/>
                  <a:pt x="1072" y="180"/>
                </a:cubicBezTo>
                <a:cubicBezTo>
                  <a:pt x="1072" y="186"/>
                  <a:pt x="1077" y="191"/>
                  <a:pt x="1082" y="193"/>
                </a:cubicBezTo>
                <a:cubicBezTo>
                  <a:pt x="1084" y="403"/>
                  <a:pt x="1084" y="403"/>
                  <a:pt x="1084" y="403"/>
                </a:cubicBezTo>
                <a:cubicBezTo>
                  <a:pt x="1080" y="403"/>
                  <a:pt x="1076" y="406"/>
                  <a:pt x="1074" y="410"/>
                </a:cubicBezTo>
                <a:lnTo>
                  <a:pt x="524" y="17"/>
                </a:lnTo>
                <a:close/>
                <a:moveTo>
                  <a:pt x="1073" y="414"/>
                </a:moveTo>
                <a:cubicBezTo>
                  <a:pt x="1073" y="415"/>
                  <a:pt x="1072" y="415"/>
                  <a:pt x="1072" y="416"/>
                </a:cubicBezTo>
                <a:cubicBezTo>
                  <a:pt x="1072" y="417"/>
                  <a:pt x="1073" y="419"/>
                  <a:pt x="1073" y="420"/>
                </a:cubicBezTo>
                <a:cubicBezTo>
                  <a:pt x="662" y="470"/>
                  <a:pt x="662" y="470"/>
                  <a:pt x="662" y="470"/>
                </a:cubicBezTo>
                <a:cubicBezTo>
                  <a:pt x="775" y="279"/>
                  <a:pt x="775" y="279"/>
                  <a:pt x="775" y="279"/>
                </a:cubicBezTo>
                <a:cubicBezTo>
                  <a:pt x="777" y="280"/>
                  <a:pt x="779" y="280"/>
                  <a:pt x="781" y="280"/>
                </a:cubicBezTo>
                <a:cubicBezTo>
                  <a:pt x="786" y="280"/>
                  <a:pt x="790" y="278"/>
                  <a:pt x="792" y="274"/>
                </a:cubicBezTo>
                <a:lnTo>
                  <a:pt x="1073" y="414"/>
                </a:lnTo>
                <a:close/>
                <a:moveTo>
                  <a:pt x="533" y="161"/>
                </a:moveTo>
                <a:cubicBezTo>
                  <a:pt x="537" y="161"/>
                  <a:pt x="541" y="158"/>
                  <a:pt x="543" y="155"/>
                </a:cubicBezTo>
                <a:cubicBezTo>
                  <a:pt x="769" y="263"/>
                  <a:pt x="769" y="263"/>
                  <a:pt x="769" y="263"/>
                </a:cubicBezTo>
                <a:cubicBezTo>
                  <a:pt x="768" y="264"/>
                  <a:pt x="768" y="266"/>
                  <a:pt x="768" y="267"/>
                </a:cubicBezTo>
                <a:cubicBezTo>
                  <a:pt x="768" y="269"/>
                  <a:pt x="768" y="270"/>
                  <a:pt x="769" y="271"/>
                </a:cubicBezTo>
                <a:cubicBezTo>
                  <a:pt x="550" y="350"/>
                  <a:pt x="550" y="350"/>
                  <a:pt x="550" y="350"/>
                </a:cubicBezTo>
                <a:cubicBezTo>
                  <a:pt x="255" y="457"/>
                  <a:pt x="255" y="457"/>
                  <a:pt x="255" y="457"/>
                </a:cubicBezTo>
                <a:cubicBezTo>
                  <a:pt x="255" y="456"/>
                  <a:pt x="254" y="454"/>
                  <a:pt x="253" y="453"/>
                </a:cubicBezTo>
                <a:cubicBezTo>
                  <a:pt x="524" y="157"/>
                  <a:pt x="524" y="157"/>
                  <a:pt x="524" y="157"/>
                </a:cubicBezTo>
                <a:cubicBezTo>
                  <a:pt x="526" y="159"/>
                  <a:pt x="529" y="161"/>
                  <a:pt x="533" y="161"/>
                </a:cubicBezTo>
                <a:close/>
                <a:moveTo>
                  <a:pt x="530" y="101"/>
                </a:moveTo>
                <a:cubicBezTo>
                  <a:pt x="530" y="101"/>
                  <a:pt x="531" y="102"/>
                  <a:pt x="531" y="102"/>
                </a:cubicBezTo>
                <a:cubicBezTo>
                  <a:pt x="316" y="185"/>
                  <a:pt x="316" y="185"/>
                  <a:pt x="316" y="185"/>
                </a:cubicBezTo>
                <a:cubicBezTo>
                  <a:pt x="154" y="247"/>
                  <a:pt x="154" y="247"/>
                  <a:pt x="154" y="247"/>
                </a:cubicBezTo>
                <a:cubicBezTo>
                  <a:pt x="230" y="147"/>
                  <a:pt x="230" y="147"/>
                  <a:pt x="230" y="147"/>
                </a:cubicBezTo>
                <a:cubicBezTo>
                  <a:pt x="232" y="148"/>
                  <a:pt x="234" y="149"/>
                  <a:pt x="237" y="149"/>
                </a:cubicBezTo>
                <a:cubicBezTo>
                  <a:pt x="244" y="149"/>
                  <a:pt x="250" y="143"/>
                  <a:pt x="250" y="136"/>
                </a:cubicBezTo>
                <a:cubicBezTo>
                  <a:pt x="250" y="136"/>
                  <a:pt x="250" y="135"/>
                  <a:pt x="250" y="135"/>
                </a:cubicBezTo>
                <a:lnTo>
                  <a:pt x="530" y="101"/>
                </a:lnTo>
                <a:close/>
                <a:moveTo>
                  <a:pt x="227" y="144"/>
                </a:moveTo>
                <a:cubicBezTo>
                  <a:pt x="228" y="145"/>
                  <a:pt x="228" y="145"/>
                  <a:pt x="229" y="146"/>
                </a:cubicBezTo>
                <a:cubicBezTo>
                  <a:pt x="151" y="248"/>
                  <a:pt x="151" y="248"/>
                  <a:pt x="151" y="248"/>
                </a:cubicBezTo>
                <a:cubicBezTo>
                  <a:pt x="11" y="302"/>
                  <a:pt x="11" y="302"/>
                  <a:pt x="11" y="302"/>
                </a:cubicBezTo>
                <a:lnTo>
                  <a:pt x="227" y="144"/>
                </a:lnTo>
                <a:close/>
                <a:moveTo>
                  <a:pt x="7" y="305"/>
                </a:moveTo>
                <a:cubicBezTo>
                  <a:pt x="150" y="250"/>
                  <a:pt x="150" y="250"/>
                  <a:pt x="150" y="250"/>
                </a:cubicBezTo>
                <a:cubicBezTo>
                  <a:pt x="75" y="350"/>
                  <a:pt x="75" y="350"/>
                  <a:pt x="75" y="350"/>
                </a:cubicBezTo>
                <a:lnTo>
                  <a:pt x="7" y="305"/>
                </a:lnTo>
                <a:close/>
                <a:moveTo>
                  <a:pt x="76" y="351"/>
                </a:moveTo>
                <a:cubicBezTo>
                  <a:pt x="152" y="249"/>
                  <a:pt x="152" y="249"/>
                  <a:pt x="152" y="249"/>
                </a:cubicBezTo>
                <a:cubicBezTo>
                  <a:pt x="320" y="185"/>
                  <a:pt x="320" y="185"/>
                  <a:pt x="320" y="185"/>
                </a:cubicBezTo>
                <a:cubicBezTo>
                  <a:pt x="531" y="104"/>
                  <a:pt x="531" y="104"/>
                  <a:pt x="531" y="104"/>
                </a:cubicBezTo>
                <a:cubicBezTo>
                  <a:pt x="532" y="105"/>
                  <a:pt x="533" y="106"/>
                  <a:pt x="534" y="107"/>
                </a:cubicBezTo>
                <a:cubicBezTo>
                  <a:pt x="251" y="452"/>
                  <a:pt x="251" y="452"/>
                  <a:pt x="251" y="452"/>
                </a:cubicBezTo>
                <a:cubicBezTo>
                  <a:pt x="249" y="450"/>
                  <a:pt x="247" y="449"/>
                  <a:pt x="244" y="449"/>
                </a:cubicBezTo>
                <a:cubicBezTo>
                  <a:pt x="240" y="449"/>
                  <a:pt x="236" y="451"/>
                  <a:pt x="234" y="454"/>
                </a:cubicBezTo>
                <a:lnTo>
                  <a:pt x="76" y="351"/>
                </a:lnTo>
                <a:close/>
                <a:moveTo>
                  <a:pt x="472" y="806"/>
                </a:moveTo>
                <a:cubicBezTo>
                  <a:pt x="471" y="806"/>
                  <a:pt x="469" y="805"/>
                  <a:pt x="467" y="805"/>
                </a:cubicBezTo>
                <a:cubicBezTo>
                  <a:pt x="465" y="805"/>
                  <a:pt x="463" y="806"/>
                  <a:pt x="461" y="807"/>
                </a:cubicBezTo>
                <a:cubicBezTo>
                  <a:pt x="251" y="472"/>
                  <a:pt x="251" y="472"/>
                  <a:pt x="251" y="472"/>
                </a:cubicBezTo>
                <a:cubicBezTo>
                  <a:pt x="253" y="471"/>
                  <a:pt x="254" y="470"/>
                  <a:pt x="255" y="468"/>
                </a:cubicBezTo>
                <a:cubicBezTo>
                  <a:pt x="573" y="618"/>
                  <a:pt x="573" y="618"/>
                  <a:pt x="573" y="618"/>
                </a:cubicBezTo>
                <a:cubicBezTo>
                  <a:pt x="567" y="627"/>
                  <a:pt x="567" y="627"/>
                  <a:pt x="567" y="627"/>
                </a:cubicBezTo>
                <a:cubicBezTo>
                  <a:pt x="566" y="626"/>
                  <a:pt x="564" y="625"/>
                  <a:pt x="562" y="625"/>
                </a:cubicBezTo>
                <a:cubicBezTo>
                  <a:pt x="555" y="625"/>
                  <a:pt x="549" y="631"/>
                  <a:pt x="549" y="638"/>
                </a:cubicBezTo>
                <a:cubicBezTo>
                  <a:pt x="549" y="643"/>
                  <a:pt x="551" y="647"/>
                  <a:pt x="555" y="649"/>
                </a:cubicBezTo>
                <a:lnTo>
                  <a:pt x="472" y="806"/>
                </a:lnTo>
                <a:close/>
                <a:moveTo>
                  <a:pt x="573" y="632"/>
                </a:moveTo>
                <a:cubicBezTo>
                  <a:pt x="572" y="630"/>
                  <a:pt x="571" y="629"/>
                  <a:pt x="569" y="627"/>
                </a:cubicBezTo>
                <a:cubicBezTo>
                  <a:pt x="574" y="619"/>
                  <a:pt x="574" y="619"/>
                  <a:pt x="574" y="619"/>
                </a:cubicBezTo>
                <a:cubicBezTo>
                  <a:pt x="589" y="626"/>
                  <a:pt x="589" y="626"/>
                  <a:pt x="589" y="626"/>
                </a:cubicBezTo>
                <a:lnTo>
                  <a:pt x="573" y="632"/>
                </a:lnTo>
                <a:close/>
                <a:moveTo>
                  <a:pt x="593" y="626"/>
                </a:moveTo>
                <a:cubicBezTo>
                  <a:pt x="634" y="608"/>
                  <a:pt x="634" y="608"/>
                  <a:pt x="634" y="608"/>
                </a:cubicBezTo>
                <a:cubicBezTo>
                  <a:pt x="810" y="728"/>
                  <a:pt x="810" y="728"/>
                  <a:pt x="810" y="728"/>
                </a:cubicBezTo>
                <a:cubicBezTo>
                  <a:pt x="810" y="728"/>
                  <a:pt x="810" y="728"/>
                  <a:pt x="810" y="728"/>
                </a:cubicBezTo>
                <a:lnTo>
                  <a:pt x="593" y="626"/>
                </a:lnTo>
                <a:close/>
                <a:moveTo>
                  <a:pt x="664" y="935"/>
                </a:moveTo>
                <a:cubicBezTo>
                  <a:pt x="815" y="744"/>
                  <a:pt x="815" y="744"/>
                  <a:pt x="815" y="744"/>
                </a:cubicBezTo>
                <a:cubicBezTo>
                  <a:pt x="817" y="745"/>
                  <a:pt x="819" y="746"/>
                  <a:pt x="822" y="746"/>
                </a:cubicBezTo>
                <a:cubicBezTo>
                  <a:pt x="827" y="746"/>
                  <a:pt x="831" y="744"/>
                  <a:pt x="833" y="740"/>
                </a:cubicBezTo>
                <a:cubicBezTo>
                  <a:pt x="1315" y="935"/>
                  <a:pt x="1315" y="935"/>
                  <a:pt x="1315" y="935"/>
                </a:cubicBezTo>
                <a:lnTo>
                  <a:pt x="664" y="935"/>
                </a:lnTo>
                <a:close/>
                <a:moveTo>
                  <a:pt x="833" y="739"/>
                </a:moveTo>
                <a:cubicBezTo>
                  <a:pt x="834" y="738"/>
                  <a:pt x="834" y="738"/>
                  <a:pt x="834" y="738"/>
                </a:cubicBezTo>
                <a:cubicBezTo>
                  <a:pt x="1175" y="798"/>
                  <a:pt x="1175" y="798"/>
                  <a:pt x="1175" y="798"/>
                </a:cubicBezTo>
                <a:cubicBezTo>
                  <a:pt x="1175" y="799"/>
                  <a:pt x="1174" y="799"/>
                  <a:pt x="1174" y="800"/>
                </a:cubicBezTo>
                <a:cubicBezTo>
                  <a:pt x="1174" y="807"/>
                  <a:pt x="1180" y="813"/>
                  <a:pt x="1187" y="813"/>
                </a:cubicBezTo>
                <a:cubicBezTo>
                  <a:pt x="1191" y="813"/>
                  <a:pt x="1193" y="812"/>
                  <a:pt x="1196" y="809"/>
                </a:cubicBezTo>
                <a:cubicBezTo>
                  <a:pt x="1316" y="934"/>
                  <a:pt x="1316" y="934"/>
                  <a:pt x="1316" y="934"/>
                </a:cubicBezTo>
                <a:lnTo>
                  <a:pt x="833" y="739"/>
                </a:lnTo>
                <a:close/>
              </a:path>
            </a:pathLst>
          </a:custGeom>
          <a:solidFill>
            <a:schemeClr val="tx1">
              <a:lumMod val="75000"/>
              <a:alpha val="4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id-ID">
              <a:latin typeface="+mn-ea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5324239" y="1899145"/>
            <a:ext cx="28702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@</a:t>
            </a:r>
            <a:r>
              <a:rPr lang="en-US" altLang="zh-TW" dirty="0" err="1"/>
              <a:t>BeingFarhad</a:t>
            </a:r>
            <a:r>
              <a:rPr lang="en-US" altLang="zh-TW" dirty="0"/>
              <a:t>: #</a:t>
            </a:r>
            <a:r>
              <a:rPr lang="en-US" altLang="zh-TW" dirty="0" err="1"/>
              <a:t>BoycottUnitedAirlines</a:t>
            </a:r>
            <a:r>
              <a:rPr lang="en-US" altLang="zh-TW" dirty="0"/>
              <a:t> Shame on you #</a:t>
            </a:r>
            <a:r>
              <a:rPr lang="en-US" altLang="zh-TW" dirty="0" err="1"/>
              <a:t>unitedAIRLINES</a:t>
            </a:r>
            <a:r>
              <a:rPr lang="en-US" altLang="zh-TW" dirty="0"/>
              <a:t>! Your airlines should be shut permanently! #</a:t>
            </a:r>
            <a:r>
              <a:rPr lang="en-US" altLang="zh-TW" dirty="0" err="1"/>
              <a:t>worstairline</a:t>
            </a:r>
            <a:endParaRPr lang="en-US" altLang="zh-TW" dirty="0"/>
          </a:p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65758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32"/>
          <p:cNvSpPr>
            <a:spLocks noChangeArrowheads="1"/>
          </p:cNvSpPr>
          <p:nvPr/>
        </p:nvSpPr>
        <p:spPr bwMode="auto">
          <a:xfrm>
            <a:off x="425450" y="44450"/>
            <a:ext cx="22479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lnSpc>
                <a:spcPct val="130000"/>
              </a:lnSpc>
            </a:pPr>
            <a:r>
              <a:rPr lang="en-US" altLang="zh-CN" sz="2800">
                <a:solidFill>
                  <a:srgbClr val="FFFFFF"/>
                </a:solidFill>
                <a:latin typeface="微软雅黑" panose="020B0503020204020204" pitchFamily="34" charset="-122"/>
                <a:sym typeface="黑体" panose="02010609060101010101" pitchFamily="49" charset="-122"/>
              </a:rPr>
              <a:t>PART</a:t>
            </a:r>
            <a:r>
              <a:rPr lang="zh-CN" altLang="en-US" sz="2800">
                <a:solidFill>
                  <a:srgbClr val="FFFFFF"/>
                </a:solidFill>
                <a:latin typeface="微软雅黑" panose="020B0503020204020204" pitchFamily="34" charset="-122"/>
                <a:sym typeface="黑体" panose="02010609060101010101" pitchFamily="49" charset="-122"/>
              </a:rPr>
              <a:t> </a:t>
            </a:r>
            <a:r>
              <a:rPr lang="en-US" altLang="zh-CN" sz="2800">
                <a:solidFill>
                  <a:srgbClr val="FFFFFF"/>
                </a:solidFill>
                <a:latin typeface="微软雅黑" panose="020B0503020204020204" pitchFamily="34" charset="-122"/>
                <a:sym typeface="黑体" panose="02010609060101010101" pitchFamily="49" charset="-122"/>
              </a:rPr>
              <a:t>1</a:t>
            </a:r>
            <a:endParaRPr lang="en-US" altLang="zh-CN" sz="2800">
              <a:solidFill>
                <a:srgbClr val="FFFFFF"/>
              </a:solidFill>
              <a:latin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-1" y="0"/>
            <a:ext cx="4976949" cy="754881"/>
          </a:xfrm>
          <a:prstGeom prst="rect">
            <a:avLst/>
          </a:prstGeom>
          <a:solidFill>
            <a:srgbClr val="40404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kumimoji="1" lang="zh-CN" altLang="en-US" noProof="1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5" name="文本框 38"/>
          <p:cNvSpPr txBox="1">
            <a:spLocks noChangeArrowheads="1"/>
          </p:cNvSpPr>
          <p:nvPr/>
        </p:nvSpPr>
        <p:spPr bwMode="auto">
          <a:xfrm>
            <a:off x="175634" y="102395"/>
            <a:ext cx="4801314" cy="6524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en-US" altLang="zh-CN" sz="2800" dirty="0">
                <a:solidFill>
                  <a:srgbClr val="FFFFFF"/>
                </a:solidFill>
                <a:latin typeface="微软雅黑" panose="020B0503020204020204" pitchFamily="34" charset="-122"/>
                <a:sym typeface="黑体" panose="02010609060101010101" pitchFamily="49" charset="-122"/>
              </a:rPr>
              <a:t>Twitter Sentiment</a:t>
            </a:r>
            <a:r>
              <a:rPr lang="zh-CN" altLang="en-US" sz="2800" dirty="0">
                <a:solidFill>
                  <a:srgbClr val="FFFFFF"/>
                </a:solidFill>
                <a:latin typeface="微软雅黑" panose="020B0503020204020204" pitchFamily="34" charset="-122"/>
                <a:sym typeface="黑体" panose="02010609060101010101" pitchFamily="49" charset="-122"/>
              </a:rPr>
              <a:t> </a:t>
            </a:r>
            <a:r>
              <a:rPr lang="en-US" altLang="zh-CN" sz="2800" dirty="0">
                <a:solidFill>
                  <a:srgbClr val="FFFFFF"/>
                </a:solidFill>
                <a:latin typeface="微软雅黑" panose="020B0503020204020204" pitchFamily="34" charset="-122"/>
                <a:sym typeface="黑体" panose="02010609060101010101" pitchFamily="49" charset="-122"/>
              </a:rPr>
              <a:t>Changes</a:t>
            </a:r>
            <a:endParaRPr lang="zh-CN" altLang="en-US" sz="2800" dirty="0">
              <a:latin typeface="微软雅黑" panose="020B0503020204020204" pitchFamily="34" charset="-122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6764" y="202373"/>
            <a:ext cx="3722915" cy="4844275"/>
          </a:xfrm>
          <a:prstGeom prst="rect">
            <a:avLst/>
          </a:prstGeom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3" name="文字方塊 12"/>
          <p:cNvSpPr txBox="1"/>
          <p:nvPr/>
        </p:nvSpPr>
        <p:spPr>
          <a:xfrm>
            <a:off x="175634" y="944223"/>
            <a:ext cx="470425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kumimoji="1" lang="en-US" altLang="zh-TW" dirty="0"/>
              <a:t>On April 11, the United Airlines released an official statement about the flight 3411, by the CEO, so the trend of tweets sentiment turns positive.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kumimoji="1" lang="en-US" altLang="zh-TW" dirty="0"/>
              <a:t>#</a:t>
            </a:r>
            <a:r>
              <a:rPr kumimoji="1" lang="en-US" altLang="zh-TW" dirty="0" err="1"/>
              <a:t>NewUnitedAirlinesMottos</a:t>
            </a:r>
            <a:r>
              <a:rPr kumimoji="1" lang="en-US" altLang="zh-TW" dirty="0"/>
              <a:t>  From April 15-16, some videos spread quickly on Twitter, most videos are joking videos, for example, making new advertisements for UA with beating passenger's video.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kumimoji="1" lang="zh-TW" altLang="en-US" dirty="0"/>
          </a:p>
        </p:txBody>
      </p:sp>
      <p:sp>
        <p:nvSpPr>
          <p:cNvPr id="16" name="橢圓 15"/>
          <p:cNvSpPr/>
          <p:nvPr/>
        </p:nvSpPr>
        <p:spPr>
          <a:xfrm>
            <a:off x="5982789" y="378822"/>
            <a:ext cx="143691" cy="117565"/>
          </a:xfrm>
          <a:prstGeom prst="ellipse">
            <a:avLst/>
          </a:prstGeom>
          <a:solidFill>
            <a:srgbClr val="F3E483"/>
          </a:solidFill>
          <a:ln>
            <a:solidFill>
              <a:srgbClr val="F3E483"/>
            </a:solidFill>
          </a:ln>
          <a:effectLst>
            <a:outerShdw blurRad="50800" dist="50800" dir="5400000" algn="ctr" rotWithShape="0">
              <a:srgbClr val="F3E483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8" name="橢圓 17"/>
          <p:cNvSpPr/>
          <p:nvPr/>
        </p:nvSpPr>
        <p:spPr>
          <a:xfrm>
            <a:off x="7955280" y="1436914"/>
            <a:ext cx="156754" cy="169817"/>
          </a:xfrm>
          <a:prstGeom prst="ellipse">
            <a:avLst/>
          </a:prstGeom>
          <a:solidFill>
            <a:srgbClr val="F3E4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86646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F6E4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7" name="文本框 33"/>
          <p:cNvSpPr txBox="1">
            <a:spLocks noChangeArrowheads="1"/>
          </p:cNvSpPr>
          <p:nvPr/>
        </p:nvSpPr>
        <p:spPr bwMode="auto">
          <a:xfrm>
            <a:off x="2673350" y="71438"/>
            <a:ext cx="2698750" cy="598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zh-CN" altLang="en-US" sz="2800">
                <a:solidFill>
                  <a:srgbClr val="FFFFFF"/>
                </a:solidFill>
                <a:latin typeface="微软雅黑" panose="020B0503020204020204" pitchFamily="34" charset="-122"/>
                <a:sym typeface="黑体" panose="02010609060101010101" pitchFamily="49" charset="-122"/>
              </a:rPr>
              <a:t>请输入你的标题</a:t>
            </a:r>
            <a:endParaRPr lang="zh-CN" altLang="en-US" sz="2800">
              <a:latin typeface="微软雅黑" panose="020B0503020204020204" pitchFamily="34" charset="-122"/>
            </a:endParaRPr>
          </a:p>
        </p:txBody>
      </p:sp>
      <p:sp>
        <p:nvSpPr>
          <p:cNvPr id="38920" name="文本框 38"/>
          <p:cNvSpPr txBox="1">
            <a:spLocks noChangeArrowheads="1"/>
          </p:cNvSpPr>
          <p:nvPr/>
        </p:nvSpPr>
        <p:spPr bwMode="auto">
          <a:xfrm>
            <a:off x="2584450" y="71438"/>
            <a:ext cx="2698750" cy="598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zh-CN" altLang="en-US" sz="2800">
                <a:solidFill>
                  <a:srgbClr val="FFFFFF"/>
                </a:solidFill>
                <a:latin typeface="微软雅黑" panose="020B0503020204020204" pitchFamily="34" charset="-122"/>
                <a:sym typeface="黑体" panose="02010609060101010101" pitchFamily="49" charset="-122"/>
              </a:rPr>
              <a:t>请输入你的标题</a:t>
            </a:r>
            <a:endParaRPr lang="zh-CN" altLang="en-US" sz="2800">
              <a:latin typeface="微软雅黑" panose="020B0503020204020204" pitchFamily="34" charset="-122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6139602" y="240342"/>
            <a:ext cx="2877398" cy="4662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F3E483"/>
              </a:buClr>
              <a:buSzPct val="60000"/>
              <a:buAutoNum type="arabicPlain" startAt="333"/>
            </a:pPr>
            <a:r>
              <a:rPr kumimoji="1" lang="en-US" altLang="zh-TW" b="1" dirty="0">
                <a:solidFill>
                  <a:schemeClr val="tx2">
                    <a:lumMod val="50000"/>
                  </a:schemeClr>
                </a:solidFill>
              </a:rPr>
              <a:t>333  Important Opinion Leaders</a:t>
            </a:r>
          </a:p>
          <a:p>
            <a:pPr>
              <a:lnSpc>
                <a:spcPct val="150000"/>
              </a:lnSpc>
              <a:buClr>
                <a:srgbClr val="F3E483"/>
              </a:buClr>
              <a:buSzPct val="60000"/>
            </a:pPr>
            <a:endParaRPr kumimoji="1" lang="en-US" altLang="zh-TW" b="1" dirty="0">
              <a:solidFill>
                <a:schemeClr val="tx2">
                  <a:lumMod val="50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Clr>
                <a:srgbClr val="404040"/>
              </a:buClr>
              <a:buSzPct val="60000"/>
              <a:buFont typeface="Wingdings" charset="2"/>
              <a:buChar char="l"/>
            </a:pPr>
            <a:r>
              <a:rPr kumimoji="1" lang="en-US" altLang="zh-TW" dirty="0">
                <a:solidFill>
                  <a:schemeClr val="tx2">
                    <a:lumMod val="50000"/>
                  </a:schemeClr>
                </a:solidFill>
              </a:rPr>
              <a:t>Retweets count large than 10000 </a:t>
            </a:r>
          </a:p>
          <a:p>
            <a:pPr marL="285750" indent="-285750">
              <a:lnSpc>
                <a:spcPct val="150000"/>
              </a:lnSpc>
              <a:buClr>
                <a:srgbClr val="404040"/>
              </a:buClr>
              <a:buSzPct val="60000"/>
              <a:buFont typeface="Wingdings" charset="2"/>
              <a:buChar char="l"/>
            </a:pPr>
            <a:r>
              <a:rPr kumimoji="1" lang="en-US" altLang="zh-TW" dirty="0">
                <a:solidFill>
                  <a:schemeClr val="tx2">
                    <a:lumMod val="50000"/>
                  </a:schemeClr>
                </a:solidFill>
              </a:rPr>
              <a:t>Normalized retweet count(10000 is 1)</a:t>
            </a:r>
          </a:p>
          <a:p>
            <a:pPr marL="285750" indent="-285750">
              <a:lnSpc>
                <a:spcPct val="150000"/>
              </a:lnSpc>
              <a:buClr>
                <a:srgbClr val="404040"/>
              </a:buClr>
              <a:buSzPct val="60000"/>
              <a:buFont typeface="Wingdings" charset="2"/>
              <a:buChar char="l"/>
            </a:pPr>
            <a:r>
              <a:rPr kumimoji="1" lang="en-US" altLang="zh-TW" dirty="0">
                <a:solidFill>
                  <a:schemeClr val="tx2">
                    <a:lumMod val="50000"/>
                  </a:schemeClr>
                </a:solidFill>
              </a:rPr>
              <a:t>High influence users have high friends count or high followers count or both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0"/>
            <a:ext cx="5930900" cy="5143500"/>
          </a:xfrm>
          <a:prstGeom prst="rect">
            <a:avLst/>
          </a:prstGeom>
        </p:spPr>
      </p:pic>
      <p:cxnSp>
        <p:nvCxnSpPr>
          <p:cNvPr id="4" name="直線接點 3"/>
          <p:cNvCxnSpPr/>
          <p:nvPr/>
        </p:nvCxnSpPr>
        <p:spPr>
          <a:xfrm flipV="1">
            <a:off x="95250" y="1905000"/>
            <a:ext cx="5156200" cy="1270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052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Click="0" advTm="3000">
        <p14:flythrough/>
      </p:transition>
    </mc:Choice>
    <mc:Fallback xmlns="">
      <p:transition spd="slow" advClick="0" advTm="3000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/>
          <p:cNvSpPr/>
          <p:nvPr/>
        </p:nvSpPr>
        <p:spPr>
          <a:xfrm>
            <a:off x="0" y="870364"/>
            <a:ext cx="9144000" cy="3295403"/>
          </a:xfrm>
          <a:prstGeom prst="rect">
            <a:avLst/>
          </a:prstGeom>
          <a:solidFill>
            <a:srgbClr val="F3E4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72"/>
          <p:cNvSpPr>
            <a:spLocks noEditPoints="1"/>
          </p:cNvSpPr>
          <p:nvPr/>
        </p:nvSpPr>
        <p:spPr bwMode="auto">
          <a:xfrm>
            <a:off x="2498472" y="1196658"/>
            <a:ext cx="3812120" cy="2707105"/>
          </a:xfrm>
          <a:custGeom>
            <a:avLst/>
            <a:gdLst>
              <a:gd name="T0" fmla="*/ 1287 w 1323"/>
              <a:gd name="T1" fmla="*/ 453 h 938"/>
              <a:gd name="T2" fmla="*/ 1274 w 1323"/>
              <a:gd name="T3" fmla="*/ 447 h 938"/>
              <a:gd name="T4" fmla="*/ 1080 w 1323"/>
              <a:gd name="T5" fmla="*/ 427 h 938"/>
              <a:gd name="T6" fmla="*/ 1084 w 1323"/>
              <a:gd name="T7" fmla="*/ 193 h 938"/>
              <a:gd name="T8" fmla="*/ 1242 w 1323"/>
              <a:gd name="T9" fmla="*/ 26 h 938"/>
              <a:gd name="T10" fmla="*/ 1238 w 1323"/>
              <a:gd name="T11" fmla="*/ 17 h 938"/>
              <a:gd name="T12" fmla="*/ 1073 w 1323"/>
              <a:gd name="T13" fmla="*/ 177 h 938"/>
              <a:gd name="T14" fmla="*/ 500 w 1323"/>
              <a:gd name="T15" fmla="*/ 12 h 938"/>
              <a:gd name="T16" fmla="*/ 1073 w 1323"/>
              <a:gd name="T17" fmla="*/ 413 h 938"/>
              <a:gd name="T18" fmla="*/ 770 w 1323"/>
              <a:gd name="T19" fmla="*/ 261 h 938"/>
              <a:gd name="T20" fmla="*/ 520 w 1323"/>
              <a:gd name="T21" fmla="*/ 148 h 938"/>
              <a:gd name="T22" fmla="*/ 543 w 1323"/>
              <a:gd name="T23" fmla="*/ 111 h 938"/>
              <a:gd name="T24" fmla="*/ 530 w 1323"/>
              <a:gd name="T25" fmla="*/ 99 h 938"/>
              <a:gd name="T26" fmla="*/ 226 w 1323"/>
              <a:gd name="T27" fmla="*/ 143 h 938"/>
              <a:gd name="T28" fmla="*/ 0 w 1323"/>
              <a:gd name="T29" fmla="*/ 308 h 938"/>
              <a:gd name="T30" fmla="*/ 6 w 1323"/>
              <a:gd name="T31" fmla="*/ 444 h 938"/>
              <a:gd name="T32" fmla="*/ 244 w 1323"/>
              <a:gd name="T33" fmla="*/ 475 h 938"/>
              <a:gd name="T34" fmla="*/ 467 w 1323"/>
              <a:gd name="T35" fmla="*/ 831 h 938"/>
              <a:gd name="T36" fmla="*/ 562 w 1323"/>
              <a:gd name="T37" fmla="*/ 651 h 938"/>
              <a:gd name="T38" fmla="*/ 810 w 1323"/>
              <a:gd name="T39" fmla="*/ 730 h 938"/>
              <a:gd name="T40" fmla="*/ 661 w 1323"/>
              <a:gd name="T41" fmla="*/ 937 h 938"/>
              <a:gd name="T42" fmla="*/ 1318 w 1323"/>
              <a:gd name="T43" fmla="*/ 934 h 938"/>
              <a:gd name="T44" fmla="*/ 1283 w 1323"/>
              <a:gd name="T45" fmla="*/ 453 h 938"/>
              <a:gd name="T46" fmla="*/ 1275 w 1323"/>
              <a:gd name="T47" fmla="*/ 448 h 938"/>
              <a:gd name="T48" fmla="*/ 1175 w 1323"/>
              <a:gd name="T49" fmla="*/ 797 h 938"/>
              <a:gd name="T50" fmla="*/ 1275 w 1323"/>
              <a:gd name="T51" fmla="*/ 448 h 938"/>
              <a:gd name="T52" fmla="*/ 774 w 1323"/>
              <a:gd name="T53" fmla="*/ 278 h 938"/>
              <a:gd name="T54" fmla="*/ 454 w 1323"/>
              <a:gd name="T55" fmla="*/ 494 h 938"/>
              <a:gd name="T56" fmla="*/ 573 w 1323"/>
              <a:gd name="T57" fmla="*/ 617 h 938"/>
              <a:gd name="T58" fmla="*/ 595 w 1323"/>
              <a:gd name="T59" fmla="*/ 580 h 938"/>
              <a:gd name="T60" fmla="*/ 659 w 1323"/>
              <a:gd name="T61" fmla="*/ 472 h 938"/>
              <a:gd name="T62" fmla="*/ 633 w 1323"/>
              <a:gd name="T63" fmla="*/ 607 h 938"/>
              <a:gd name="T64" fmla="*/ 596 w 1323"/>
              <a:gd name="T65" fmla="*/ 581 h 938"/>
              <a:gd name="T66" fmla="*/ 1075 w 1323"/>
              <a:gd name="T67" fmla="*/ 423 h 938"/>
              <a:gd name="T68" fmla="*/ 1078 w 1323"/>
              <a:gd name="T69" fmla="*/ 427 h 938"/>
              <a:gd name="T70" fmla="*/ 811 w 1323"/>
              <a:gd name="T71" fmla="*/ 726 h 938"/>
              <a:gd name="T72" fmla="*/ 525 w 1323"/>
              <a:gd name="T73" fmla="*/ 15 h 938"/>
              <a:gd name="T74" fmla="*/ 1084 w 1323"/>
              <a:gd name="T75" fmla="*/ 403 h 938"/>
              <a:gd name="T76" fmla="*/ 1072 w 1323"/>
              <a:gd name="T77" fmla="*/ 416 h 938"/>
              <a:gd name="T78" fmla="*/ 781 w 1323"/>
              <a:gd name="T79" fmla="*/ 280 h 938"/>
              <a:gd name="T80" fmla="*/ 543 w 1323"/>
              <a:gd name="T81" fmla="*/ 155 h 938"/>
              <a:gd name="T82" fmla="*/ 550 w 1323"/>
              <a:gd name="T83" fmla="*/ 350 h 938"/>
              <a:gd name="T84" fmla="*/ 533 w 1323"/>
              <a:gd name="T85" fmla="*/ 161 h 938"/>
              <a:gd name="T86" fmla="*/ 154 w 1323"/>
              <a:gd name="T87" fmla="*/ 247 h 938"/>
              <a:gd name="T88" fmla="*/ 250 w 1323"/>
              <a:gd name="T89" fmla="*/ 135 h 938"/>
              <a:gd name="T90" fmla="*/ 151 w 1323"/>
              <a:gd name="T91" fmla="*/ 248 h 938"/>
              <a:gd name="T92" fmla="*/ 150 w 1323"/>
              <a:gd name="T93" fmla="*/ 250 h 938"/>
              <a:gd name="T94" fmla="*/ 152 w 1323"/>
              <a:gd name="T95" fmla="*/ 249 h 938"/>
              <a:gd name="T96" fmla="*/ 251 w 1323"/>
              <a:gd name="T97" fmla="*/ 452 h 938"/>
              <a:gd name="T98" fmla="*/ 472 w 1323"/>
              <a:gd name="T99" fmla="*/ 806 h 938"/>
              <a:gd name="T100" fmla="*/ 255 w 1323"/>
              <a:gd name="T101" fmla="*/ 468 h 938"/>
              <a:gd name="T102" fmla="*/ 549 w 1323"/>
              <a:gd name="T103" fmla="*/ 638 h 938"/>
              <a:gd name="T104" fmla="*/ 569 w 1323"/>
              <a:gd name="T105" fmla="*/ 627 h 938"/>
              <a:gd name="T106" fmla="*/ 593 w 1323"/>
              <a:gd name="T107" fmla="*/ 626 h 938"/>
              <a:gd name="T108" fmla="*/ 593 w 1323"/>
              <a:gd name="T109" fmla="*/ 626 h 938"/>
              <a:gd name="T110" fmla="*/ 833 w 1323"/>
              <a:gd name="T111" fmla="*/ 740 h 938"/>
              <a:gd name="T112" fmla="*/ 834 w 1323"/>
              <a:gd name="T113" fmla="*/ 738 h 938"/>
              <a:gd name="T114" fmla="*/ 1196 w 1323"/>
              <a:gd name="T115" fmla="*/ 809 h 9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323" h="938">
                <a:moveTo>
                  <a:pt x="1320" y="937"/>
                </a:moveTo>
                <a:cubicBezTo>
                  <a:pt x="1323" y="937"/>
                  <a:pt x="1323" y="937"/>
                  <a:pt x="1323" y="937"/>
                </a:cubicBezTo>
                <a:cubicBezTo>
                  <a:pt x="1320" y="935"/>
                  <a:pt x="1320" y="935"/>
                  <a:pt x="1320" y="935"/>
                </a:cubicBezTo>
                <a:cubicBezTo>
                  <a:pt x="1287" y="453"/>
                  <a:pt x="1287" y="453"/>
                  <a:pt x="1287" y="453"/>
                </a:cubicBezTo>
                <a:cubicBezTo>
                  <a:pt x="1293" y="453"/>
                  <a:pt x="1298" y="447"/>
                  <a:pt x="1298" y="441"/>
                </a:cubicBezTo>
                <a:cubicBezTo>
                  <a:pt x="1298" y="434"/>
                  <a:pt x="1292" y="428"/>
                  <a:pt x="1285" y="428"/>
                </a:cubicBezTo>
                <a:cubicBezTo>
                  <a:pt x="1278" y="428"/>
                  <a:pt x="1272" y="434"/>
                  <a:pt x="1272" y="441"/>
                </a:cubicBezTo>
                <a:cubicBezTo>
                  <a:pt x="1272" y="443"/>
                  <a:pt x="1273" y="445"/>
                  <a:pt x="1274" y="447"/>
                </a:cubicBezTo>
                <a:cubicBezTo>
                  <a:pt x="833" y="727"/>
                  <a:pt x="833" y="727"/>
                  <a:pt x="833" y="727"/>
                </a:cubicBezTo>
                <a:cubicBezTo>
                  <a:pt x="832" y="726"/>
                  <a:pt x="832" y="725"/>
                  <a:pt x="831" y="725"/>
                </a:cubicBezTo>
                <a:cubicBezTo>
                  <a:pt x="837" y="717"/>
                  <a:pt x="837" y="717"/>
                  <a:pt x="837" y="717"/>
                </a:cubicBezTo>
                <a:cubicBezTo>
                  <a:pt x="1080" y="427"/>
                  <a:pt x="1080" y="427"/>
                  <a:pt x="1080" y="427"/>
                </a:cubicBezTo>
                <a:cubicBezTo>
                  <a:pt x="1081" y="428"/>
                  <a:pt x="1083" y="429"/>
                  <a:pt x="1085" y="429"/>
                </a:cubicBezTo>
                <a:cubicBezTo>
                  <a:pt x="1092" y="429"/>
                  <a:pt x="1098" y="423"/>
                  <a:pt x="1098" y="416"/>
                </a:cubicBezTo>
                <a:cubicBezTo>
                  <a:pt x="1098" y="409"/>
                  <a:pt x="1093" y="403"/>
                  <a:pt x="1086" y="403"/>
                </a:cubicBezTo>
                <a:cubicBezTo>
                  <a:pt x="1084" y="193"/>
                  <a:pt x="1084" y="193"/>
                  <a:pt x="1084" y="193"/>
                </a:cubicBezTo>
                <a:cubicBezTo>
                  <a:pt x="1084" y="193"/>
                  <a:pt x="1085" y="193"/>
                  <a:pt x="1085" y="193"/>
                </a:cubicBezTo>
                <a:cubicBezTo>
                  <a:pt x="1092" y="193"/>
                  <a:pt x="1098" y="187"/>
                  <a:pt x="1098" y="180"/>
                </a:cubicBezTo>
                <a:cubicBezTo>
                  <a:pt x="1098" y="177"/>
                  <a:pt x="1096" y="173"/>
                  <a:pt x="1094" y="171"/>
                </a:cubicBezTo>
                <a:cubicBezTo>
                  <a:pt x="1242" y="26"/>
                  <a:pt x="1242" y="26"/>
                  <a:pt x="1242" y="26"/>
                </a:cubicBezTo>
                <a:cubicBezTo>
                  <a:pt x="1244" y="28"/>
                  <a:pt x="1247" y="29"/>
                  <a:pt x="1250" y="29"/>
                </a:cubicBezTo>
                <a:cubicBezTo>
                  <a:pt x="1257" y="29"/>
                  <a:pt x="1263" y="24"/>
                  <a:pt x="1263" y="17"/>
                </a:cubicBezTo>
                <a:cubicBezTo>
                  <a:pt x="1263" y="10"/>
                  <a:pt x="1257" y="4"/>
                  <a:pt x="1250" y="4"/>
                </a:cubicBezTo>
                <a:cubicBezTo>
                  <a:pt x="1243" y="4"/>
                  <a:pt x="1238" y="10"/>
                  <a:pt x="1238" y="17"/>
                </a:cubicBezTo>
                <a:cubicBezTo>
                  <a:pt x="1238" y="20"/>
                  <a:pt x="1239" y="23"/>
                  <a:pt x="1241" y="25"/>
                </a:cubicBezTo>
                <a:cubicBezTo>
                  <a:pt x="1093" y="170"/>
                  <a:pt x="1093" y="170"/>
                  <a:pt x="1093" y="170"/>
                </a:cubicBezTo>
                <a:cubicBezTo>
                  <a:pt x="1090" y="168"/>
                  <a:pt x="1088" y="168"/>
                  <a:pt x="1085" y="168"/>
                </a:cubicBezTo>
                <a:cubicBezTo>
                  <a:pt x="1079" y="168"/>
                  <a:pt x="1075" y="171"/>
                  <a:pt x="1073" y="177"/>
                </a:cubicBezTo>
                <a:cubicBezTo>
                  <a:pt x="525" y="14"/>
                  <a:pt x="525" y="14"/>
                  <a:pt x="525" y="14"/>
                </a:cubicBezTo>
                <a:cubicBezTo>
                  <a:pt x="525" y="13"/>
                  <a:pt x="525" y="13"/>
                  <a:pt x="525" y="12"/>
                </a:cubicBezTo>
                <a:cubicBezTo>
                  <a:pt x="525" y="5"/>
                  <a:pt x="520" y="0"/>
                  <a:pt x="512" y="0"/>
                </a:cubicBezTo>
                <a:cubicBezTo>
                  <a:pt x="505" y="0"/>
                  <a:pt x="500" y="5"/>
                  <a:pt x="500" y="12"/>
                </a:cubicBezTo>
                <a:cubicBezTo>
                  <a:pt x="500" y="19"/>
                  <a:pt x="505" y="25"/>
                  <a:pt x="512" y="25"/>
                </a:cubicBezTo>
                <a:cubicBezTo>
                  <a:pt x="517" y="25"/>
                  <a:pt x="522" y="22"/>
                  <a:pt x="524" y="18"/>
                </a:cubicBezTo>
                <a:cubicBezTo>
                  <a:pt x="1073" y="412"/>
                  <a:pt x="1073" y="412"/>
                  <a:pt x="1073" y="412"/>
                </a:cubicBezTo>
                <a:cubicBezTo>
                  <a:pt x="1073" y="412"/>
                  <a:pt x="1073" y="412"/>
                  <a:pt x="1073" y="413"/>
                </a:cubicBezTo>
                <a:cubicBezTo>
                  <a:pt x="793" y="272"/>
                  <a:pt x="793" y="272"/>
                  <a:pt x="793" y="272"/>
                </a:cubicBezTo>
                <a:cubicBezTo>
                  <a:pt x="793" y="271"/>
                  <a:pt x="794" y="269"/>
                  <a:pt x="794" y="267"/>
                </a:cubicBezTo>
                <a:cubicBezTo>
                  <a:pt x="794" y="260"/>
                  <a:pt x="788" y="255"/>
                  <a:pt x="781" y="255"/>
                </a:cubicBezTo>
                <a:cubicBezTo>
                  <a:pt x="776" y="255"/>
                  <a:pt x="772" y="257"/>
                  <a:pt x="770" y="261"/>
                </a:cubicBezTo>
                <a:cubicBezTo>
                  <a:pt x="544" y="153"/>
                  <a:pt x="544" y="153"/>
                  <a:pt x="544" y="153"/>
                </a:cubicBezTo>
                <a:cubicBezTo>
                  <a:pt x="545" y="152"/>
                  <a:pt x="546" y="150"/>
                  <a:pt x="546" y="148"/>
                </a:cubicBezTo>
                <a:cubicBezTo>
                  <a:pt x="546" y="141"/>
                  <a:pt x="540" y="135"/>
                  <a:pt x="533" y="135"/>
                </a:cubicBezTo>
                <a:cubicBezTo>
                  <a:pt x="526" y="135"/>
                  <a:pt x="520" y="141"/>
                  <a:pt x="520" y="148"/>
                </a:cubicBezTo>
                <a:cubicBezTo>
                  <a:pt x="520" y="151"/>
                  <a:pt x="521" y="153"/>
                  <a:pt x="523" y="155"/>
                </a:cubicBezTo>
                <a:cubicBezTo>
                  <a:pt x="258" y="446"/>
                  <a:pt x="258" y="446"/>
                  <a:pt x="258" y="446"/>
                </a:cubicBezTo>
                <a:cubicBezTo>
                  <a:pt x="535" y="108"/>
                  <a:pt x="535" y="108"/>
                  <a:pt x="535" y="108"/>
                </a:cubicBezTo>
                <a:cubicBezTo>
                  <a:pt x="537" y="110"/>
                  <a:pt x="540" y="111"/>
                  <a:pt x="543" y="111"/>
                </a:cubicBezTo>
                <a:cubicBezTo>
                  <a:pt x="550" y="111"/>
                  <a:pt x="556" y="105"/>
                  <a:pt x="556" y="98"/>
                </a:cubicBezTo>
                <a:cubicBezTo>
                  <a:pt x="556" y="91"/>
                  <a:pt x="550" y="86"/>
                  <a:pt x="543" y="86"/>
                </a:cubicBezTo>
                <a:cubicBezTo>
                  <a:pt x="536" y="86"/>
                  <a:pt x="530" y="91"/>
                  <a:pt x="530" y="98"/>
                </a:cubicBezTo>
                <a:cubicBezTo>
                  <a:pt x="530" y="99"/>
                  <a:pt x="530" y="99"/>
                  <a:pt x="530" y="99"/>
                </a:cubicBezTo>
                <a:cubicBezTo>
                  <a:pt x="250" y="134"/>
                  <a:pt x="250" y="134"/>
                  <a:pt x="250" y="134"/>
                </a:cubicBezTo>
                <a:cubicBezTo>
                  <a:pt x="249" y="128"/>
                  <a:pt x="243" y="123"/>
                  <a:pt x="237" y="123"/>
                </a:cubicBezTo>
                <a:cubicBezTo>
                  <a:pt x="230" y="123"/>
                  <a:pt x="224" y="129"/>
                  <a:pt x="224" y="136"/>
                </a:cubicBezTo>
                <a:cubicBezTo>
                  <a:pt x="224" y="139"/>
                  <a:pt x="225" y="141"/>
                  <a:pt x="226" y="143"/>
                </a:cubicBezTo>
                <a:cubicBezTo>
                  <a:pt x="5" y="304"/>
                  <a:pt x="5" y="304"/>
                  <a:pt x="5" y="304"/>
                </a:cubicBezTo>
                <a:cubicBezTo>
                  <a:pt x="3" y="305"/>
                  <a:pt x="3" y="305"/>
                  <a:pt x="3" y="305"/>
                </a:cubicBezTo>
                <a:cubicBezTo>
                  <a:pt x="4" y="305"/>
                  <a:pt x="4" y="305"/>
                  <a:pt x="4" y="305"/>
                </a:cubicBezTo>
                <a:cubicBezTo>
                  <a:pt x="0" y="308"/>
                  <a:pt x="0" y="308"/>
                  <a:pt x="0" y="308"/>
                </a:cubicBezTo>
                <a:cubicBezTo>
                  <a:pt x="5" y="306"/>
                  <a:pt x="5" y="306"/>
                  <a:pt x="5" y="306"/>
                </a:cubicBezTo>
                <a:cubicBezTo>
                  <a:pt x="74" y="351"/>
                  <a:pt x="74" y="351"/>
                  <a:pt x="74" y="351"/>
                </a:cubicBezTo>
                <a:cubicBezTo>
                  <a:pt x="4" y="443"/>
                  <a:pt x="4" y="443"/>
                  <a:pt x="4" y="443"/>
                </a:cubicBezTo>
                <a:cubicBezTo>
                  <a:pt x="6" y="444"/>
                  <a:pt x="6" y="444"/>
                  <a:pt x="6" y="444"/>
                </a:cubicBezTo>
                <a:cubicBezTo>
                  <a:pt x="75" y="352"/>
                  <a:pt x="75" y="352"/>
                  <a:pt x="75" y="352"/>
                </a:cubicBezTo>
                <a:cubicBezTo>
                  <a:pt x="233" y="455"/>
                  <a:pt x="233" y="455"/>
                  <a:pt x="233" y="455"/>
                </a:cubicBezTo>
                <a:cubicBezTo>
                  <a:pt x="232" y="457"/>
                  <a:pt x="231" y="460"/>
                  <a:pt x="231" y="462"/>
                </a:cubicBezTo>
                <a:cubicBezTo>
                  <a:pt x="231" y="469"/>
                  <a:pt x="237" y="475"/>
                  <a:pt x="244" y="475"/>
                </a:cubicBezTo>
                <a:cubicBezTo>
                  <a:pt x="246" y="475"/>
                  <a:pt x="248" y="474"/>
                  <a:pt x="250" y="473"/>
                </a:cubicBezTo>
                <a:cubicBezTo>
                  <a:pt x="460" y="808"/>
                  <a:pt x="460" y="808"/>
                  <a:pt x="460" y="808"/>
                </a:cubicBezTo>
                <a:cubicBezTo>
                  <a:pt x="456" y="810"/>
                  <a:pt x="454" y="814"/>
                  <a:pt x="454" y="818"/>
                </a:cubicBezTo>
                <a:cubicBezTo>
                  <a:pt x="454" y="825"/>
                  <a:pt x="460" y="831"/>
                  <a:pt x="467" y="831"/>
                </a:cubicBezTo>
                <a:cubicBezTo>
                  <a:pt x="474" y="831"/>
                  <a:pt x="480" y="825"/>
                  <a:pt x="480" y="818"/>
                </a:cubicBezTo>
                <a:cubicBezTo>
                  <a:pt x="480" y="813"/>
                  <a:pt x="477" y="809"/>
                  <a:pt x="474" y="807"/>
                </a:cubicBezTo>
                <a:cubicBezTo>
                  <a:pt x="556" y="650"/>
                  <a:pt x="556" y="650"/>
                  <a:pt x="556" y="650"/>
                </a:cubicBezTo>
                <a:cubicBezTo>
                  <a:pt x="558" y="650"/>
                  <a:pt x="560" y="651"/>
                  <a:pt x="562" y="651"/>
                </a:cubicBezTo>
                <a:cubicBezTo>
                  <a:pt x="569" y="651"/>
                  <a:pt x="574" y="645"/>
                  <a:pt x="574" y="638"/>
                </a:cubicBezTo>
                <a:cubicBezTo>
                  <a:pt x="574" y="637"/>
                  <a:pt x="574" y="635"/>
                  <a:pt x="574" y="634"/>
                </a:cubicBezTo>
                <a:cubicBezTo>
                  <a:pt x="591" y="627"/>
                  <a:pt x="591" y="627"/>
                  <a:pt x="591" y="627"/>
                </a:cubicBezTo>
                <a:cubicBezTo>
                  <a:pt x="810" y="730"/>
                  <a:pt x="810" y="730"/>
                  <a:pt x="810" y="730"/>
                </a:cubicBezTo>
                <a:cubicBezTo>
                  <a:pt x="809" y="731"/>
                  <a:pt x="809" y="732"/>
                  <a:pt x="809" y="733"/>
                </a:cubicBezTo>
                <a:cubicBezTo>
                  <a:pt x="809" y="737"/>
                  <a:pt x="811" y="741"/>
                  <a:pt x="814" y="743"/>
                </a:cubicBezTo>
                <a:cubicBezTo>
                  <a:pt x="662" y="936"/>
                  <a:pt x="662" y="936"/>
                  <a:pt x="662" y="936"/>
                </a:cubicBezTo>
                <a:cubicBezTo>
                  <a:pt x="661" y="937"/>
                  <a:pt x="661" y="937"/>
                  <a:pt x="661" y="937"/>
                </a:cubicBezTo>
                <a:cubicBezTo>
                  <a:pt x="1319" y="937"/>
                  <a:pt x="1319" y="937"/>
                  <a:pt x="1319" y="937"/>
                </a:cubicBezTo>
                <a:cubicBezTo>
                  <a:pt x="1320" y="938"/>
                  <a:pt x="1320" y="938"/>
                  <a:pt x="1320" y="938"/>
                </a:cubicBezTo>
                <a:lnTo>
                  <a:pt x="1320" y="937"/>
                </a:lnTo>
                <a:close/>
                <a:moveTo>
                  <a:pt x="1318" y="934"/>
                </a:moveTo>
                <a:cubicBezTo>
                  <a:pt x="1197" y="808"/>
                  <a:pt x="1197" y="808"/>
                  <a:pt x="1197" y="808"/>
                </a:cubicBezTo>
                <a:cubicBezTo>
                  <a:pt x="1199" y="806"/>
                  <a:pt x="1200" y="803"/>
                  <a:pt x="1200" y="800"/>
                </a:cubicBezTo>
                <a:cubicBezTo>
                  <a:pt x="1200" y="795"/>
                  <a:pt x="1197" y="790"/>
                  <a:pt x="1192" y="788"/>
                </a:cubicBezTo>
                <a:cubicBezTo>
                  <a:pt x="1283" y="453"/>
                  <a:pt x="1283" y="453"/>
                  <a:pt x="1283" y="453"/>
                </a:cubicBezTo>
                <a:cubicBezTo>
                  <a:pt x="1283" y="454"/>
                  <a:pt x="1284" y="454"/>
                  <a:pt x="1285" y="454"/>
                </a:cubicBezTo>
                <a:cubicBezTo>
                  <a:pt x="1285" y="454"/>
                  <a:pt x="1285" y="454"/>
                  <a:pt x="1285" y="454"/>
                </a:cubicBezTo>
                <a:lnTo>
                  <a:pt x="1318" y="934"/>
                </a:lnTo>
                <a:close/>
                <a:moveTo>
                  <a:pt x="1275" y="448"/>
                </a:moveTo>
                <a:cubicBezTo>
                  <a:pt x="1276" y="451"/>
                  <a:pt x="1278" y="452"/>
                  <a:pt x="1281" y="453"/>
                </a:cubicBezTo>
                <a:cubicBezTo>
                  <a:pt x="1190" y="788"/>
                  <a:pt x="1190" y="788"/>
                  <a:pt x="1190" y="788"/>
                </a:cubicBezTo>
                <a:cubicBezTo>
                  <a:pt x="1189" y="787"/>
                  <a:pt x="1188" y="787"/>
                  <a:pt x="1187" y="787"/>
                </a:cubicBezTo>
                <a:cubicBezTo>
                  <a:pt x="1181" y="787"/>
                  <a:pt x="1176" y="791"/>
                  <a:pt x="1175" y="797"/>
                </a:cubicBezTo>
                <a:cubicBezTo>
                  <a:pt x="834" y="736"/>
                  <a:pt x="834" y="736"/>
                  <a:pt x="834" y="736"/>
                </a:cubicBezTo>
                <a:cubicBezTo>
                  <a:pt x="835" y="735"/>
                  <a:pt x="835" y="734"/>
                  <a:pt x="835" y="733"/>
                </a:cubicBezTo>
                <a:cubicBezTo>
                  <a:pt x="835" y="731"/>
                  <a:pt x="834" y="730"/>
                  <a:pt x="834" y="728"/>
                </a:cubicBezTo>
                <a:lnTo>
                  <a:pt x="1275" y="448"/>
                </a:lnTo>
                <a:close/>
                <a:moveTo>
                  <a:pt x="256" y="459"/>
                </a:moveTo>
                <a:cubicBezTo>
                  <a:pt x="552" y="351"/>
                  <a:pt x="552" y="351"/>
                  <a:pt x="552" y="351"/>
                </a:cubicBezTo>
                <a:cubicBezTo>
                  <a:pt x="769" y="272"/>
                  <a:pt x="769" y="272"/>
                  <a:pt x="769" y="272"/>
                </a:cubicBezTo>
                <a:cubicBezTo>
                  <a:pt x="770" y="275"/>
                  <a:pt x="772" y="277"/>
                  <a:pt x="774" y="278"/>
                </a:cubicBezTo>
                <a:cubicBezTo>
                  <a:pt x="660" y="470"/>
                  <a:pt x="660" y="470"/>
                  <a:pt x="660" y="470"/>
                </a:cubicBezTo>
                <a:cubicBezTo>
                  <a:pt x="480" y="492"/>
                  <a:pt x="480" y="492"/>
                  <a:pt x="480" y="492"/>
                </a:cubicBezTo>
                <a:cubicBezTo>
                  <a:pt x="479" y="486"/>
                  <a:pt x="473" y="481"/>
                  <a:pt x="467" y="481"/>
                </a:cubicBezTo>
                <a:cubicBezTo>
                  <a:pt x="460" y="481"/>
                  <a:pt x="454" y="487"/>
                  <a:pt x="454" y="494"/>
                </a:cubicBezTo>
                <a:cubicBezTo>
                  <a:pt x="454" y="501"/>
                  <a:pt x="460" y="507"/>
                  <a:pt x="467" y="507"/>
                </a:cubicBezTo>
                <a:cubicBezTo>
                  <a:pt x="471" y="507"/>
                  <a:pt x="475" y="505"/>
                  <a:pt x="477" y="502"/>
                </a:cubicBezTo>
                <a:cubicBezTo>
                  <a:pt x="594" y="581"/>
                  <a:pt x="594" y="581"/>
                  <a:pt x="594" y="581"/>
                </a:cubicBezTo>
                <a:cubicBezTo>
                  <a:pt x="573" y="617"/>
                  <a:pt x="573" y="617"/>
                  <a:pt x="573" y="617"/>
                </a:cubicBezTo>
                <a:cubicBezTo>
                  <a:pt x="256" y="467"/>
                  <a:pt x="256" y="467"/>
                  <a:pt x="256" y="467"/>
                </a:cubicBezTo>
                <a:cubicBezTo>
                  <a:pt x="256" y="465"/>
                  <a:pt x="257" y="464"/>
                  <a:pt x="257" y="462"/>
                </a:cubicBezTo>
                <a:cubicBezTo>
                  <a:pt x="257" y="461"/>
                  <a:pt x="256" y="460"/>
                  <a:pt x="256" y="459"/>
                </a:cubicBezTo>
                <a:close/>
                <a:moveTo>
                  <a:pt x="595" y="580"/>
                </a:moveTo>
                <a:cubicBezTo>
                  <a:pt x="478" y="501"/>
                  <a:pt x="478" y="501"/>
                  <a:pt x="478" y="501"/>
                </a:cubicBezTo>
                <a:cubicBezTo>
                  <a:pt x="479" y="499"/>
                  <a:pt x="480" y="496"/>
                  <a:pt x="480" y="494"/>
                </a:cubicBezTo>
                <a:cubicBezTo>
                  <a:pt x="480" y="494"/>
                  <a:pt x="480" y="494"/>
                  <a:pt x="480" y="493"/>
                </a:cubicBezTo>
                <a:cubicBezTo>
                  <a:pt x="659" y="472"/>
                  <a:pt x="659" y="472"/>
                  <a:pt x="659" y="472"/>
                </a:cubicBezTo>
                <a:cubicBezTo>
                  <a:pt x="631" y="519"/>
                  <a:pt x="631" y="519"/>
                  <a:pt x="631" y="519"/>
                </a:cubicBezTo>
                <a:lnTo>
                  <a:pt x="595" y="580"/>
                </a:lnTo>
                <a:close/>
                <a:moveTo>
                  <a:pt x="596" y="582"/>
                </a:moveTo>
                <a:cubicBezTo>
                  <a:pt x="633" y="607"/>
                  <a:pt x="633" y="607"/>
                  <a:pt x="633" y="607"/>
                </a:cubicBezTo>
                <a:cubicBezTo>
                  <a:pt x="591" y="625"/>
                  <a:pt x="591" y="625"/>
                  <a:pt x="591" y="625"/>
                </a:cubicBezTo>
                <a:cubicBezTo>
                  <a:pt x="575" y="617"/>
                  <a:pt x="575" y="617"/>
                  <a:pt x="575" y="617"/>
                </a:cubicBezTo>
                <a:lnTo>
                  <a:pt x="596" y="582"/>
                </a:lnTo>
                <a:close/>
                <a:moveTo>
                  <a:pt x="596" y="581"/>
                </a:moveTo>
                <a:cubicBezTo>
                  <a:pt x="634" y="517"/>
                  <a:pt x="634" y="517"/>
                  <a:pt x="634" y="517"/>
                </a:cubicBezTo>
                <a:cubicBezTo>
                  <a:pt x="661" y="471"/>
                  <a:pt x="661" y="471"/>
                  <a:pt x="661" y="471"/>
                </a:cubicBezTo>
                <a:cubicBezTo>
                  <a:pt x="1074" y="422"/>
                  <a:pt x="1074" y="422"/>
                  <a:pt x="1074" y="422"/>
                </a:cubicBezTo>
                <a:cubicBezTo>
                  <a:pt x="1074" y="422"/>
                  <a:pt x="1074" y="423"/>
                  <a:pt x="1075" y="423"/>
                </a:cubicBezTo>
                <a:cubicBezTo>
                  <a:pt x="635" y="607"/>
                  <a:pt x="635" y="607"/>
                  <a:pt x="635" y="607"/>
                </a:cubicBezTo>
                <a:lnTo>
                  <a:pt x="596" y="581"/>
                </a:lnTo>
                <a:close/>
                <a:moveTo>
                  <a:pt x="1076" y="424"/>
                </a:moveTo>
                <a:cubicBezTo>
                  <a:pt x="1076" y="425"/>
                  <a:pt x="1077" y="426"/>
                  <a:pt x="1078" y="427"/>
                </a:cubicBezTo>
                <a:cubicBezTo>
                  <a:pt x="839" y="713"/>
                  <a:pt x="839" y="713"/>
                  <a:pt x="839" y="713"/>
                </a:cubicBezTo>
                <a:cubicBezTo>
                  <a:pt x="830" y="724"/>
                  <a:pt x="830" y="724"/>
                  <a:pt x="830" y="724"/>
                </a:cubicBezTo>
                <a:cubicBezTo>
                  <a:pt x="828" y="722"/>
                  <a:pt x="825" y="720"/>
                  <a:pt x="822" y="720"/>
                </a:cubicBezTo>
                <a:cubicBezTo>
                  <a:pt x="817" y="720"/>
                  <a:pt x="813" y="723"/>
                  <a:pt x="811" y="726"/>
                </a:cubicBezTo>
                <a:cubicBezTo>
                  <a:pt x="636" y="608"/>
                  <a:pt x="636" y="608"/>
                  <a:pt x="636" y="608"/>
                </a:cubicBezTo>
                <a:lnTo>
                  <a:pt x="1076" y="424"/>
                </a:lnTo>
                <a:close/>
                <a:moveTo>
                  <a:pt x="524" y="17"/>
                </a:moveTo>
                <a:cubicBezTo>
                  <a:pt x="525" y="16"/>
                  <a:pt x="525" y="16"/>
                  <a:pt x="525" y="15"/>
                </a:cubicBezTo>
                <a:cubicBezTo>
                  <a:pt x="1073" y="178"/>
                  <a:pt x="1073" y="178"/>
                  <a:pt x="1073" y="178"/>
                </a:cubicBezTo>
                <a:cubicBezTo>
                  <a:pt x="1073" y="179"/>
                  <a:pt x="1072" y="180"/>
                  <a:pt x="1072" y="180"/>
                </a:cubicBezTo>
                <a:cubicBezTo>
                  <a:pt x="1072" y="186"/>
                  <a:pt x="1077" y="191"/>
                  <a:pt x="1082" y="193"/>
                </a:cubicBezTo>
                <a:cubicBezTo>
                  <a:pt x="1084" y="403"/>
                  <a:pt x="1084" y="403"/>
                  <a:pt x="1084" y="403"/>
                </a:cubicBezTo>
                <a:cubicBezTo>
                  <a:pt x="1080" y="403"/>
                  <a:pt x="1076" y="406"/>
                  <a:pt x="1074" y="410"/>
                </a:cubicBezTo>
                <a:lnTo>
                  <a:pt x="524" y="17"/>
                </a:lnTo>
                <a:close/>
                <a:moveTo>
                  <a:pt x="1073" y="414"/>
                </a:moveTo>
                <a:cubicBezTo>
                  <a:pt x="1073" y="415"/>
                  <a:pt x="1072" y="415"/>
                  <a:pt x="1072" y="416"/>
                </a:cubicBezTo>
                <a:cubicBezTo>
                  <a:pt x="1072" y="417"/>
                  <a:pt x="1073" y="419"/>
                  <a:pt x="1073" y="420"/>
                </a:cubicBezTo>
                <a:cubicBezTo>
                  <a:pt x="662" y="470"/>
                  <a:pt x="662" y="470"/>
                  <a:pt x="662" y="470"/>
                </a:cubicBezTo>
                <a:cubicBezTo>
                  <a:pt x="775" y="279"/>
                  <a:pt x="775" y="279"/>
                  <a:pt x="775" y="279"/>
                </a:cubicBezTo>
                <a:cubicBezTo>
                  <a:pt x="777" y="280"/>
                  <a:pt x="779" y="280"/>
                  <a:pt x="781" y="280"/>
                </a:cubicBezTo>
                <a:cubicBezTo>
                  <a:pt x="786" y="280"/>
                  <a:pt x="790" y="278"/>
                  <a:pt x="792" y="274"/>
                </a:cubicBezTo>
                <a:lnTo>
                  <a:pt x="1073" y="414"/>
                </a:lnTo>
                <a:close/>
                <a:moveTo>
                  <a:pt x="533" y="161"/>
                </a:moveTo>
                <a:cubicBezTo>
                  <a:pt x="537" y="161"/>
                  <a:pt x="541" y="158"/>
                  <a:pt x="543" y="155"/>
                </a:cubicBezTo>
                <a:cubicBezTo>
                  <a:pt x="769" y="263"/>
                  <a:pt x="769" y="263"/>
                  <a:pt x="769" y="263"/>
                </a:cubicBezTo>
                <a:cubicBezTo>
                  <a:pt x="768" y="264"/>
                  <a:pt x="768" y="266"/>
                  <a:pt x="768" y="267"/>
                </a:cubicBezTo>
                <a:cubicBezTo>
                  <a:pt x="768" y="269"/>
                  <a:pt x="768" y="270"/>
                  <a:pt x="769" y="271"/>
                </a:cubicBezTo>
                <a:cubicBezTo>
                  <a:pt x="550" y="350"/>
                  <a:pt x="550" y="350"/>
                  <a:pt x="550" y="350"/>
                </a:cubicBezTo>
                <a:cubicBezTo>
                  <a:pt x="255" y="457"/>
                  <a:pt x="255" y="457"/>
                  <a:pt x="255" y="457"/>
                </a:cubicBezTo>
                <a:cubicBezTo>
                  <a:pt x="255" y="456"/>
                  <a:pt x="254" y="454"/>
                  <a:pt x="253" y="453"/>
                </a:cubicBezTo>
                <a:cubicBezTo>
                  <a:pt x="524" y="157"/>
                  <a:pt x="524" y="157"/>
                  <a:pt x="524" y="157"/>
                </a:cubicBezTo>
                <a:cubicBezTo>
                  <a:pt x="526" y="159"/>
                  <a:pt x="529" y="161"/>
                  <a:pt x="533" y="161"/>
                </a:cubicBezTo>
                <a:close/>
                <a:moveTo>
                  <a:pt x="530" y="101"/>
                </a:moveTo>
                <a:cubicBezTo>
                  <a:pt x="530" y="101"/>
                  <a:pt x="531" y="102"/>
                  <a:pt x="531" y="102"/>
                </a:cubicBezTo>
                <a:cubicBezTo>
                  <a:pt x="316" y="185"/>
                  <a:pt x="316" y="185"/>
                  <a:pt x="316" y="185"/>
                </a:cubicBezTo>
                <a:cubicBezTo>
                  <a:pt x="154" y="247"/>
                  <a:pt x="154" y="247"/>
                  <a:pt x="154" y="247"/>
                </a:cubicBezTo>
                <a:cubicBezTo>
                  <a:pt x="230" y="147"/>
                  <a:pt x="230" y="147"/>
                  <a:pt x="230" y="147"/>
                </a:cubicBezTo>
                <a:cubicBezTo>
                  <a:pt x="232" y="148"/>
                  <a:pt x="234" y="149"/>
                  <a:pt x="237" y="149"/>
                </a:cubicBezTo>
                <a:cubicBezTo>
                  <a:pt x="244" y="149"/>
                  <a:pt x="250" y="143"/>
                  <a:pt x="250" y="136"/>
                </a:cubicBezTo>
                <a:cubicBezTo>
                  <a:pt x="250" y="136"/>
                  <a:pt x="250" y="135"/>
                  <a:pt x="250" y="135"/>
                </a:cubicBezTo>
                <a:lnTo>
                  <a:pt x="530" y="101"/>
                </a:lnTo>
                <a:close/>
                <a:moveTo>
                  <a:pt x="227" y="144"/>
                </a:moveTo>
                <a:cubicBezTo>
                  <a:pt x="228" y="145"/>
                  <a:pt x="228" y="145"/>
                  <a:pt x="229" y="146"/>
                </a:cubicBezTo>
                <a:cubicBezTo>
                  <a:pt x="151" y="248"/>
                  <a:pt x="151" y="248"/>
                  <a:pt x="151" y="248"/>
                </a:cubicBezTo>
                <a:cubicBezTo>
                  <a:pt x="11" y="302"/>
                  <a:pt x="11" y="302"/>
                  <a:pt x="11" y="302"/>
                </a:cubicBezTo>
                <a:lnTo>
                  <a:pt x="227" y="144"/>
                </a:lnTo>
                <a:close/>
                <a:moveTo>
                  <a:pt x="7" y="305"/>
                </a:moveTo>
                <a:cubicBezTo>
                  <a:pt x="150" y="250"/>
                  <a:pt x="150" y="250"/>
                  <a:pt x="150" y="250"/>
                </a:cubicBezTo>
                <a:cubicBezTo>
                  <a:pt x="75" y="350"/>
                  <a:pt x="75" y="350"/>
                  <a:pt x="75" y="350"/>
                </a:cubicBezTo>
                <a:lnTo>
                  <a:pt x="7" y="305"/>
                </a:lnTo>
                <a:close/>
                <a:moveTo>
                  <a:pt x="76" y="351"/>
                </a:moveTo>
                <a:cubicBezTo>
                  <a:pt x="152" y="249"/>
                  <a:pt x="152" y="249"/>
                  <a:pt x="152" y="249"/>
                </a:cubicBezTo>
                <a:cubicBezTo>
                  <a:pt x="320" y="185"/>
                  <a:pt x="320" y="185"/>
                  <a:pt x="320" y="185"/>
                </a:cubicBezTo>
                <a:cubicBezTo>
                  <a:pt x="531" y="104"/>
                  <a:pt x="531" y="104"/>
                  <a:pt x="531" y="104"/>
                </a:cubicBezTo>
                <a:cubicBezTo>
                  <a:pt x="532" y="105"/>
                  <a:pt x="533" y="106"/>
                  <a:pt x="534" y="107"/>
                </a:cubicBezTo>
                <a:cubicBezTo>
                  <a:pt x="251" y="452"/>
                  <a:pt x="251" y="452"/>
                  <a:pt x="251" y="452"/>
                </a:cubicBezTo>
                <a:cubicBezTo>
                  <a:pt x="249" y="450"/>
                  <a:pt x="247" y="449"/>
                  <a:pt x="244" y="449"/>
                </a:cubicBezTo>
                <a:cubicBezTo>
                  <a:pt x="240" y="449"/>
                  <a:pt x="236" y="451"/>
                  <a:pt x="234" y="454"/>
                </a:cubicBezTo>
                <a:lnTo>
                  <a:pt x="76" y="351"/>
                </a:lnTo>
                <a:close/>
                <a:moveTo>
                  <a:pt x="472" y="806"/>
                </a:moveTo>
                <a:cubicBezTo>
                  <a:pt x="471" y="806"/>
                  <a:pt x="469" y="805"/>
                  <a:pt x="467" y="805"/>
                </a:cubicBezTo>
                <a:cubicBezTo>
                  <a:pt x="465" y="805"/>
                  <a:pt x="463" y="806"/>
                  <a:pt x="461" y="807"/>
                </a:cubicBezTo>
                <a:cubicBezTo>
                  <a:pt x="251" y="472"/>
                  <a:pt x="251" y="472"/>
                  <a:pt x="251" y="472"/>
                </a:cubicBezTo>
                <a:cubicBezTo>
                  <a:pt x="253" y="471"/>
                  <a:pt x="254" y="470"/>
                  <a:pt x="255" y="468"/>
                </a:cubicBezTo>
                <a:cubicBezTo>
                  <a:pt x="573" y="618"/>
                  <a:pt x="573" y="618"/>
                  <a:pt x="573" y="618"/>
                </a:cubicBezTo>
                <a:cubicBezTo>
                  <a:pt x="567" y="627"/>
                  <a:pt x="567" y="627"/>
                  <a:pt x="567" y="627"/>
                </a:cubicBezTo>
                <a:cubicBezTo>
                  <a:pt x="566" y="626"/>
                  <a:pt x="564" y="625"/>
                  <a:pt x="562" y="625"/>
                </a:cubicBezTo>
                <a:cubicBezTo>
                  <a:pt x="555" y="625"/>
                  <a:pt x="549" y="631"/>
                  <a:pt x="549" y="638"/>
                </a:cubicBezTo>
                <a:cubicBezTo>
                  <a:pt x="549" y="643"/>
                  <a:pt x="551" y="647"/>
                  <a:pt x="555" y="649"/>
                </a:cubicBezTo>
                <a:lnTo>
                  <a:pt x="472" y="806"/>
                </a:lnTo>
                <a:close/>
                <a:moveTo>
                  <a:pt x="573" y="632"/>
                </a:moveTo>
                <a:cubicBezTo>
                  <a:pt x="572" y="630"/>
                  <a:pt x="571" y="629"/>
                  <a:pt x="569" y="627"/>
                </a:cubicBezTo>
                <a:cubicBezTo>
                  <a:pt x="574" y="619"/>
                  <a:pt x="574" y="619"/>
                  <a:pt x="574" y="619"/>
                </a:cubicBezTo>
                <a:cubicBezTo>
                  <a:pt x="589" y="626"/>
                  <a:pt x="589" y="626"/>
                  <a:pt x="589" y="626"/>
                </a:cubicBezTo>
                <a:lnTo>
                  <a:pt x="573" y="632"/>
                </a:lnTo>
                <a:close/>
                <a:moveTo>
                  <a:pt x="593" y="626"/>
                </a:moveTo>
                <a:cubicBezTo>
                  <a:pt x="634" y="608"/>
                  <a:pt x="634" y="608"/>
                  <a:pt x="634" y="608"/>
                </a:cubicBezTo>
                <a:cubicBezTo>
                  <a:pt x="810" y="728"/>
                  <a:pt x="810" y="728"/>
                  <a:pt x="810" y="728"/>
                </a:cubicBezTo>
                <a:cubicBezTo>
                  <a:pt x="810" y="728"/>
                  <a:pt x="810" y="728"/>
                  <a:pt x="810" y="728"/>
                </a:cubicBezTo>
                <a:lnTo>
                  <a:pt x="593" y="626"/>
                </a:lnTo>
                <a:close/>
                <a:moveTo>
                  <a:pt x="664" y="935"/>
                </a:moveTo>
                <a:cubicBezTo>
                  <a:pt x="815" y="744"/>
                  <a:pt x="815" y="744"/>
                  <a:pt x="815" y="744"/>
                </a:cubicBezTo>
                <a:cubicBezTo>
                  <a:pt x="817" y="745"/>
                  <a:pt x="819" y="746"/>
                  <a:pt x="822" y="746"/>
                </a:cubicBezTo>
                <a:cubicBezTo>
                  <a:pt x="827" y="746"/>
                  <a:pt x="831" y="744"/>
                  <a:pt x="833" y="740"/>
                </a:cubicBezTo>
                <a:cubicBezTo>
                  <a:pt x="1315" y="935"/>
                  <a:pt x="1315" y="935"/>
                  <a:pt x="1315" y="935"/>
                </a:cubicBezTo>
                <a:lnTo>
                  <a:pt x="664" y="935"/>
                </a:lnTo>
                <a:close/>
                <a:moveTo>
                  <a:pt x="833" y="739"/>
                </a:moveTo>
                <a:cubicBezTo>
                  <a:pt x="834" y="738"/>
                  <a:pt x="834" y="738"/>
                  <a:pt x="834" y="738"/>
                </a:cubicBezTo>
                <a:cubicBezTo>
                  <a:pt x="1175" y="798"/>
                  <a:pt x="1175" y="798"/>
                  <a:pt x="1175" y="798"/>
                </a:cubicBezTo>
                <a:cubicBezTo>
                  <a:pt x="1175" y="799"/>
                  <a:pt x="1174" y="799"/>
                  <a:pt x="1174" y="800"/>
                </a:cubicBezTo>
                <a:cubicBezTo>
                  <a:pt x="1174" y="807"/>
                  <a:pt x="1180" y="813"/>
                  <a:pt x="1187" y="813"/>
                </a:cubicBezTo>
                <a:cubicBezTo>
                  <a:pt x="1191" y="813"/>
                  <a:pt x="1193" y="812"/>
                  <a:pt x="1196" y="809"/>
                </a:cubicBezTo>
                <a:cubicBezTo>
                  <a:pt x="1316" y="934"/>
                  <a:pt x="1316" y="934"/>
                  <a:pt x="1316" y="934"/>
                </a:cubicBezTo>
                <a:lnTo>
                  <a:pt x="833" y="739"/>
                </a:lnTo>
                <a:close/>
              </a:path>
            </a:pathLst>
          </a:custGeom>
          <a:solidFill>
            <a:schemeClr val="tx1">
              <a:lumMod val="75000"/>
              <a:alpha val="4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id-ID">
              <a:latin typeface="+mn-ea"/>
            </a:endParaRPr>
          </a:p>
        </p:txBody>
      </p:sp>
      <p:sp>
        <p:nvSpPr>
          <p:cNvPr id="18" name="Oval 4"/>
          <p:cNvSpPr/>
          <p:nvPr/>
        </p:nvSpPr>
        <p:spPr>
          <a:xfrm>
            <a:off x="3864215" y="1343806"/>
            <a:ext cx="1415570" cy="1415570"/>
          </a:xfrm>
          <a:prstGeom prst="ellipse">
            <a:avLst/>
          </a:prstGeom>
          <a:solidFill>
            <a:schemeClr val="bg1">
              <a:alpha val="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>
                <a:solidFill>
                  <a:schemeClr val="tx1">
                    <a:lumMod val="75000"/>
                  </a:schemeClr>
                </a:solidFill>
                <a:latin typeface="ITC Avant Garde Std Md" panose="020B0602020202020204" pitchFamily="34" charset="0"/>
                <a:ea typeface="造字工房悦圆演示版常规体" pitchFamily="50" charset="-122"/>
              </a:rPr>
              <a:t>06</a:t>
            </a:r>
            <a:endParaRPr lang="id-ID" sz="5400" dirty="0">
              <a:solidFill>
                <a:schemeClr val="tx1">
                  <a:lumMod val="75000"/>
                </a:schemeClr>
              </a:solidFill>
              <a:latin typeface="ITC Avant Garde Std Md" panose="020B0602020202020204" pitchFamily="34" charset="0"/>
              <a:ea typeface="造字工房悦圆演示版常规体" pitchFamily="50" charset="-122"/>
            </a:endParaRPr>
          </a:p>
        </p:txBody>
      </p:sp>
      <p:sp>
        <p:nvSpPr>
          <p:cNvPr id="20" name="AutoShape 2"/>
          <p:cNvSpPr/>
          <p:nvPr/>
        </p:nvSpPr>
        <p:spPr bwMode="auto">
          <a:xfrm>
            <a:off x="2694876" y="2820638"/>
            <a:ext cx="3682786" cy="54292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14288" tIns="14288" rIns="14288" bIns="14288" anchor="ctr"/>
          <a:lstStyle/>
          <a:p>
            <a:pPr algn="ctr">
              <a:defRPr/>
            </a:pPr>
            <a:r>
              <a:rPr lang="en-US" altLang="zh-CN" sz="2400" b="1" dirty="0">
                <a:solidFill>
                  <a:schemeClr val="tx1">
                    <a:lumMod val="75000"/>
                  </a:schemeClr>
                </a:solidFill>
                <a:latin typeface="Raleway Regular"/>
                <a:cs typeface="Raleway Regular"/>
              </a:rPr>
              <a:t>Conclusion</a:t>
            </a:r>
            <a:endParaRPr lang="es-ES" sz="2400" b="1" dirty="0">
              <a:solidFill>
                <a:schemeClr val="tx1">
                  <a:lumMod val="75000"/>
                </a:schemeClr>
              </a:solidFill>
              <a:latin typeface="Raleway Regular"/>
              <a:cs typeface="Raleway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43997337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7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18" grpId="0" animBg="1"/>
      <p:bldP spid="20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矩形 1"/>
          <p:cNvSpPr>
            <a:spLocks noChangeArrowheads="1"/>
          </p:cNvSpPr>
          <p:nvPr/>
        </p:nvSpPr>
        <p:spPr bwMode="auto">
          <a:xfrm>
            <a:off x="425450" y="44450"/>
            <a:ext cx="22479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lnSpc>
                <a:spcPct val="130000"/>
              </a:lnSpc>
            </a:pPr>
            <a:r>
              <a:rPr lang="en-US" altLang="zh-CN" sz="2800">
                <a:solidFill>
                  <a:srgbClr val="FFFFFF"/>
                </a:solidFill>
                <a:latin typeface="微软雅黑" panose="020B0503020204020204" pitchFamily="34" charset="-122"/>
                <a:sym typeface="黑体" panose="02010609060101010101" pitchFamily="49" charset="-122"/>
              </a:rPr>
              <a:t>PART</a:t>
            </a:r>
            <a:r>
              <a:rPr lang="zh-CN" altLang="en-US" sz="2800">
                <a:solidFill>
                  <a:srgbClr val="FFFFFF"/>
                </a:solidFill>
                <a:latin typeface="微软雅黑" panose="020B0503020204020204" pitchFamily="34" charset="-122"/>
                <a:sym typeface="黑体" panose="02010609060101010101" pitchFamily="49" charset="-122"/>
              </a:rPr>
              <a:t> </a:t>
            </a:r>
            <a:r>
              <a:rPr lang="en-US" altLang="zh-CN" sz="2800">
                <a:solidFill>
                  <a:srgbClr val="FFFFFF"/>
                </a:solidFill>
                <a:latin typeface="微软雅黑" panose="020B0503020204020204" pitchFamily="34" charset="-122"/>
                <a:sym typeface="黑体" panose="02010609060101010101" pitchFamily="49" charset="-122"/>
              </a:rPr>
              <a:t>1</a:t>
            </a:r>
            <a:endParaRPr lang="en-US" altLang="zh-CN" sz="2800">
              <a:solidFill>
                <a:srgbClr val="FFFFFF"/>
              </a:solidFill>
              <a:latin typeface="微软雅黑" panose="020B0503020204020204" pitchFamily="34" charset="-122"/>
            </a:endParaRPr>
          </a:p>
        </p:txBody>
      </p:sp>
      <p:sp>
        <p:nvSpPr>
          <p:cNvPr id="21507" name="文本框 8"/>
          <p:cNvSpPr txBox="1">
            <a:spLocks noChangeArrowheads="1"/>
          </p:cNvSpPr>
          <p:nvPr/>
        </p:nvSpPr>
        <p:spPr bwMode="auto">
          <a:xfrm>
            <a:off x="2673350" y="71438"/>
            <a:ext cx="2698750" cy="598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zh-CN" altLang="en-US" sz="2800">
                <a:solidFill>
                  <a:srgbClr val="FFFFFF"/>
                </a:solidFill>
                <a:latin typeface="微软雅黑" panose="020B0503020204020204" pitchFamily="34" charset="-122"/>
                <a:sym typeface="黑体" panose="02010609060101010101" pitchFamily="49" charset="-122"/>
              </a:rPr>
              <a:t>请输入你的标题</a:t>
            </a:r>
            <a:endParaRPr lang="zh-CN" altLang="en-US" sz="2800">
              <a:latin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547937" y="0"/>
            <a:ext cx="5211583" cy="750364"/>
          </a:xfrm>
          <a:prstGeom prst="rect">
            <a:avLst/>
          </a:prstGeom>
          <a:solidFill>
            <a:srgbClr val="40404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kumimoji="1" lang="zh-CN" altLang="en-US" noProof="1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grpSp>
        <p:nvGrpSpPr>
          <p:cNvPr id="11" name="组 7"/>
          <p:cNvGrpSpPr/>
          <p:nvPr/>
        </p:nvGrpSpPr>
        <p:grpSpPr>
          <a:xfrm>
            <a:off x="424815" y="0"/>
            <a:ext cx="2248535" cy="773430"/>
            <a:chOff x="782065" y="0"/>
            <a:chExt cx="2248535" cy="1343608"/>
          </a:xfrm>
          <a:solidFill>
            <a:srgbClr val="F5E168"/>
          </a:solidFill>
        </p:grpSpPr>
        <p:sp>
          <p:nvSpPr>
            <p:cNvPr id="12" name="矩形 11"/>
            <p:cNvSpPr/>
            <p:nvPr/>
          </p:nvSpPr>
          <p:spPr>
            <a:xfrm>
              <a:off x="787145" y="0"/>
              <a:ext cx="2120044" cy="1343608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kumimoji="1" lang="zh-CN" altLang="en-US" noProof="1">
                <a:latin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782065" y="71755"/>
              <a:ext cx="2248535" cy="10387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>
              <a:spAutoFit/>
            </a:bodyPr>
            <a:lstStyle/>
            <a:p>
              <a:pPr algn="ctr" eaLnBrk="1" fontAlgn="auto" hangingPunct="1">
                <a:lnSpc>
                  <a:spcPct val="130000"/>
                </a:lnSpc>
                <a:defRPr/>
              </a:pPr>
              <a:r>
                <a:rPr kumimoji="1" lang="en-US" altLang="zh-CN" sz="2800" noProof="1">
                  <a:solidFill>
                    <a:srgbClr val="FFFFFF"/>
                  </a:solidFill>
                  <a:latin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PART</a:t>
              </a:r>
              <a:r>
                <a:rPr kumimoji="1" lang="zh-CN" altLang="en-US" sz="2800" noProof="1">
                  <a:solidFill>
                    <a:srgbClr val="FFFFFF"/>
                  </a:solidFill>
                  <a:latin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 </a:t>
              </a:r>
              <a:r>
                <a:rPr kumimoji="1" lang="en-US" altLang="zh-CN" sz="2800" noProof="1">
                  <a:solidFill>
                    <a:srgbClr val="FFFFFF"/>
                  </a:solidFill>
                  <a:latin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1</a:t>
              </a:r>
              <a:endParaRPr kumimoji="1" lang="en-US" altLang="zh-CN" sz="2800" noProof="1">
                <a:solidFill>
                  <a:srgbClr val="FFFFFF"/>
                </a:solidFill>
                <a:latin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</p:grpSp>
      <p:sp>
        <p:nvSpPr>
          <p:cNvPr id="21510" name="文本框 19"/>
          <p:cNvSpPr txBox="1">
            <a:spLocks noChangeArrowheads="1"/>
          </p:cNvSpPr>
          <p:nvPr/>
        </p:nvSpPr>
        <p:spPr bwMode="auto">
          <a:xfrm>
            <a:off x="2584450" y="71438"/>
            <a:ext cx="5175071" cy="6524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en-US" altLang="zh-CN" sz="2800" dirty="0">
                <a:solidFill>
                  <a:srgbClr val="FFFFFF"/>
                </a:solidFill>
                <a:latin typeface="微软雅黑" panose="020B0503020204020204" pitchFamily="34" charset="-122"/>
                <a:sym typeface="黑体" panose="02010609060101010101" pitchFamily="49" charset="-122"/>
              </a:rPr>
              <a:t>Stages</a:t>
            </a:r>
            <a:r>
              <a:rPr lang="zh-CN" altLang="en-US" sz="2800" dirty="0">
                <a:solidFill>
                  <a:srgbClr val="FFFFFF"/>
                </a:solidFill>
                <a:latin typeface="微软雅黑" panose="020B0503020204020204" pitchFamily="34" charset="-122"/>
                <a:sym typeface="黑体" panose="02010609060101010101" pitchFamily="49" charset="-122"/>
              </a:rPr>
              <a:t> </a:t>
            </a:r>
            <a:r>
              <a:rPr lang="en-US" altLang="zh-CN" sz="2800" dirty="0">
                <a:solidFill>
                  <a:srgbClr val="FFFFFF"/>
                </a:solidFill>
                <a:latin typeface="微软雅黑" panose="020B0503020204020204" pitchFamily="34" charset="-122"/>
                <a:sym typeface="黑体" panose="02010609060101010101" pitchFamily="49" charset="-122"/>
              </a:rPr>
              <a:t>of</a:t>
            </a:r>
            <a:r>
              <a:rPr lang="zh-CN" altLang="en-US" sz="2800" dirty="0">
                <a:solidFill>
                  <a:srgbClr val="FFFFFF"/>
                </a:solidFill>
                <a:latin typeface="微软雅黑" panose="020B0503020204020204" pitchFamily="34" charset="-122"/>
                <a:sym typeface="黑体" panose="02010609060101010101" pitchFamily="49" charset="-122"/>
              </a:rPr>
              <a:t> </a:t>
            </a:r>
            <a:r>
              <a:rPr lang="en-US" altLang="zh-CN" sz="2800" dirty="0">
                <a:solidFill>
                  <a:srgbClr val="FFFFFF"/>
                </a:solidFill>
                <a:latin typeface="微软雅黑" panose="020B0503020204020204" pitchFamily="34" charset="-122"/>
                <a:sym typeface="黑体" panose="02010609060101010101" pitchFamily="49" charset="-122"/>
              </a:rPr>
              <a:t>Crisis</a:t>
            </a:r>
            <a:r>
              <a:rPr lang="zh-CN" altLang="en-US" sz="2800" dirty="0">
                <a:solidFill>
                  <a:srgbClr val="FFFFFF"/>
                </a:solidFill>
                <a:latin typeface="微软雅黑" panose="020B0503020204020204" pitchFamily="34" charset="-122"/>
                <a:sym typeface="黑体" panose="02010609060101010101" pitchFamily="49" charset="-122"/>
              </a:rPr>
              <a:t> </a:t>
            </a:r>
            <a:r>
              <a:rPr lang="en-US" altLang="zh-CN" sz="2800" dirty="0">
                <a:solidFill>
                  <a:srgbClr val="FFFFFF"/>
                </a:solidFill>
                <a:latin typeface="微软雅黑" panose="020B0503020204020204" pitchFamily="34" charset="-122"/>
                <a:sym typeface="黑体" panose="02010609060101010101" pitchFamily="49" charset="-122"/>
              </a:rPr>
              <a:t>Management</a:t>
            </a:r>
            <a:endParaRPr lang="zh-CN" altLang="en-US" sz="2800" dirty="0">
              <a:latin typeface="微软雅黑" panose="020B0503020204020204" pitchFamily="34" charset="-122"/>
            </a:endParaRPr>
          </a:p>
        </p:txBody>
      </p:sp>
      <p:grpSp>
        <p:nvGrpSpPr>
          <p:cNvPr id="21512" name="组合 3"/>
          <p:cNvGrpSpPr>
            <a:grpSpLocks/>
          </p:cNvGrpSpPr>
          <p:nvPr/>
        </p:nvGrpSpPr>
        <p:grpSpPr bwMode="auto">
          <a:xfrm>
            <a:off x="89889" y="1636713"/>
            <a:ext cx="8636099" cy="2882436"/>
            <a:chOff x="141" y="2577"/>
            <a:chExt cx="13070" cy="4214"/>
          </a:xfrm>
        </p:grpSpPr>
        <p:grpSp>
          <p:nvGrpSpPr>
            <p:cNvPr id="21513" name="组合 2"/>
            <p:cNvGrpSpPr>
              <a:grpSpLocks/>
            </p:cNvGrpSpPr>
            <p:nvPr/>
          </p:nvGrpSpPr>
          <p:grpSpPr bwMode="auto">
            <a:xfrm>
              <a:off x="4922" y="2577"/>
              <a:ext cx="4185" cy="4043"/>
              <a:chOff x="4688" y="3135"/>
              <a:chExt cx="4185" cy="4043"/>
            </a:xfrm>
          </p:grpSpPr>
          <p:sp>
            <p:nvSpPr>
              <p:cNvPr id="184" name=" 184"/>
              <p:cNvSpPr/>
              <p:nvPr/>
            </p:nvSpPr>
            <p:spPr>
              <a:xfrm>
                <a:off x="4939" y="3135"/>
                <a:ext cx="3935" cy="3933"/>
              </a:xfrm>
              <a:prstGeom prst="ellipse">
                <a:avLst/>
              </a:prstGeom>
              <a:solidFill>
                <a:srgbClr val="4040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noProof="1">
                  <a:solidFill>
                    <a:srgbClr val="FFFFFF"/>
                  </a:solidFill>
                  <a:latin typeface="微软雅黑" panose="020B0503020204020204" pitchFamily="34" charset="-122"/>
                  <a:cs typeface="微软雅黑" panose="020B0503020204020204" pitchFamily="34" charset="-122"/>
                </a:endParaRPr>
              </a:p>
            </p:txBody>
          </p:sp>
          <p:sp>
            <p:nvSpPr>
              <p:cNvPr id="36" name=" 184"/>
              <p:cNvSpPr/>
              <p:nvPr/>
            </p:nvSpPr>
            <p:spPr>
              <a:xfrm>
                <a:off x="5344" y="4053"/>
                <a:ext cx="3125" cy="3125"/>
              </a:xfrm>
              <a:prstGeom prst="ellipse">
                <a:avLst/>
              </a:prstGeom>
              <a:solidFill>
                <a:srgbClr val="7777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noProof="1">
                  <a:solidFill>
                    <a:srgbClr val="FFFFFF"/>
                  </a:solidFill>
                  <a:latin typeface="微软雅黑" panose="020B0503020204020204" pitchFamily="34" charset="-122"/>
                  <a:cs typeface="微软雅黑" panose="020B0503020204020204" pitchFamily="34" charset="-122"/>
                </a:endParaRPr>
              </a:p>
            </p:txBody>
          </p:sp>
          <p:sp>
            <p:nvSpPr>
              <p:cNvPr id="37" name=" 184"/>
              <p:cNvSpPr/>
              <p:nvPr/>
            </p:nvSpPr>
            <p:spPr>
              <a:xfrm>
                <a:off x="5781" y="4925"/>
                <a:ext cx="2253" cy="2253"/>
              </a:xfrm>
              <a:prstGeom prst="ellipse">
                <a:avLst/>
              </a:prstGeom>
              <a:solidFill>
                <a:srgbClr val="96969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noProof="1">
                  <a:solidFill>
                    <a:srgbClr val="FFFFFF"/>
                  </a:solidFill>
                  <a:latin typeface="微软雅黑" panose="020B0503020204020204" pitchFamily="34" charset="-122"/>
                  <a:cs typeface="微软雅黑" panose="020B0503020204020204" pitchFamily="34" charset="-122"/>
                </a:endParaRPr>
              </a:p>
            </p:txBody>
          </p:sp>
          <p:sp>
            <p:nvSpPr>
              <p:cNvPr id="38" name=" 184"/>
              <p:cNvSpPr/>
              <p:nvPr/>
            </p:nvSpPr>
            <p:spPr>
              <a:xfrm>
                <a:off x="6084" y="5528"/>
                <a:ext cx="1650" cy="165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noProof="1">
                  <a:solidFill>
                    <a:srgbClr val="FFFFFF"/>
                  </a:solidFill>
                  <a:latin typeface="微软雅黑" panose="020B0503020204020204" pitchFamily="34" charset="-122"/>
                  <a:cs typeface="微软雅黑" panose="020B0503020204020204" pitchFamily="34" charset="-122"/>
                </a:endParaRPr>
              </a:p>
            </p:txBody>
          </p:sp>
          <p:cxnSp>
            <p:nvCxnSpPr>
              <p:cNvPr id="23" name="直线连接符 22"/>
              <p:cNvCxnSpPr/>
              <p:nvPr/>
            </p:nvCxnSpPr>
            <p:spPr>
              <a:xfrm>
                <a:off x="4689" y="6248"/>
                <a:ext cx="1268" cy="0"/>
              </a:xfrm>
              <a:prstGeom prst="line">
                <a:avLst/>
              </a:prstGeom>
              <a:ln w="12700" cmpd="sng">
                <a:solidFill>
                  <a:srgbClr val="F5E168"/>
                </a:solidFill>
                <a:headEnd type="oval" w="med" len="med"/>
                <a:tailEnd type="oval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0" name="直线连接符 9"/>
            <p:cNvCxnSpPr/>
            <p:nvPr/>
          </p:nvCxnSpPr>
          <p:spPr>
            <a:xfrm>
              <a:off x="8300" y="4207"/>
              <a:ext cx="1268" cy="0"/>
            </a:xfrm>
            <a:prstGeom prst="line">
              <a:avLst/>
            </a:prstGeom>
            <a:ln w="12700" cmpd="sng">
              <a:solidFill>
                <a:srgbClr val="F5E168"/>
              </a:solidFill>
              <a:headEnd type="oval" w="med" len="med"/>
              <a:tailEnd type="oval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线连接符 14"/>
            <p:cNvCxnSpPr/>
            <p:nvPr/>
          </p:nvCxnSpPr>
          <p:spPr>
            <a:xfrm>
              <a:off x="7723" y="5690"/>
              <a:ext cx="1268" cy="0"/>
            </a:xfrm>
            <a:prstGeom prst="line">
              <a:avLst/>
            </a:prstGeom>
            <a:ln w="12700" cmpd="sng">
              <a:solidFill>
                <a:srgbClr val="F5E168"/>
              </a:solidFill>
              <a:headEnd type="oval" w="med" len="med"/>
              <a:tailEnd type="oval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线连接符 18"/>
            <p:cNvCxnSpPr/>
            <p:nvPr/>
          </p:nvCxnSpPr>
          <p:spPr>
            <a:xfrm>
              <a:off x="4270" y="4207"/>
              <a:ext cx="1268" cy="0"/>
            </a:xfrm>
            <a:prstGeom prst="line">
              <a:avLst/>
            </a:prstGeom>
            <a:ln w="12700" cmpd="sng">
              <a:solidFill>
                <a:srgbClr val="F5E168"/>
              </a:solidFill>
              <a:headEnd type="oval" w="med" len="med"/>
              <a:tailEnd type="oval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1517" name="组合 4"/>
            <p:cNvGrpSpPr>
              <a:grpSpLocks/>
            </p:cNvGrpSpPr>
            <p:nvPr/>
          </p:nvGrpSpPr>
          <p:grpSpPr bwMode="auto">
            <a:xfrm>
              <a:off x="1146" y="3077"/>
              <a:ext cx="3567" cy="1056"/>
              <a:chOff x="751" y="3845"/>
              <a:chExt cx="3567" cy="1056"/>
            </a:xfrm>
          </p:grpSpPr>
          <p:sp>
            <p:nvSpPr>
              <p:cNvPr id="21527" name="文本框 8"/>
              <p:cNvSpPr txBox="1">
                <a:spLocks noChangeArrowheads="1"/>
              </p:cNvSpPr>
              <p:nvPr/>
            </p:nvSpPr>
            <p:spPr bwMode="auto">
              <a:xfrm>
                <a:off x="751" y="4415"/>
                <a:ext cx="3567" cy="4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9pPr>
              </a:lstStyle>
              <a:p>
                <a:pPr eaLnBrk="1" hangingPunct="1">
                  <a:lnSpc>
                    <a:spcPct val="130000"/>
                  </a:lnSpc>
                </a:pPr>
                <a:r>
                  <a:rPr lang="en-US" altLang="zh-CN" sz="1200" dirty="0">
                    <a:solidFill>
                      <a:srgbClr val="404040"/>
                    </a:solidFill>
                    <a:latin typeface="微软雅黑" panose="020B0503020204020204" pitchFamily="34" charset="-122"/>
                    <a:sym typeface="黑体" panose="02010609060101010101" pitchFamily="49" charset="-122"/>
                  </a:rPr>
                  <a:t>We</a:t>
                </a:r>
                <a:r>
                  <a:rPr lang="zh-CN" altLang="en-US" sz="1200" dirty="0">
                    <a:solidFill>
                      <a:srgbClr val="404040"/>
                    </a:solidFill>
                    <a:latin typeface="微软雅黑" panose="020B0503020204020204" pitchFamily="34" charset="-122"/>
                    <a:sym typeface="黑体" panose="02010609060101010101" pitchFamily="49" charset="-122"/>
                  </a:rPr>
                  <a:t> </a:t>
                </a:r>
                <a:r>
                  <a:rPr lang="en-US" altLang="zh-CN" sz="1200" dirty="0">
                    <a:solidFill>
                      <a:srgbClr val="404040"/>
                    </a:solidFill>
                    <a:latin typeface="微软雅黑" panose="020B0503020204020204" pitchFamily="34" charset="-122"/>
                    <a:sym typeface="黑体" panose="02010609060101010101" pitchFamily="49" charset="-122"/>
                  </a:rPr>
                  <a:t>will</a:t>
                </a:r>
                <a:r>
                  <a:rPr lang="zh-CN" altLang="en-US" sz="1200" dirty="0">
                    <a:solidFill>
                      <a:srgbClr val="404040"/>
                    </a:solidFill>
                    <a:latin typeface="微软雅黑" panose="020B0503020204020204" pitchFamily="34" charset="-122"/>
                    <a:sym typeface="黑体" panose="02010609060101010101" pitchFamily="49" charset="-122"/>
                  </a:rPr>
                  <a:t> </a:t>
                </a:r>
                <a:r>
                  <a:rPr lang="en-US" altLang="zh-CN" sz="1200" dirty="0">
                    <a:solidFill>
                      <a:srgbClr val="404040"/>
                    </a:solidFill>
                    <a:latin typeface="微软雅黑" panose="020B0503020204020204" pitchFamily="34" charset="-122"/>
                    <a:sym typeface="黑体" panose="02010609060101010101" pitchFamily="49" charset="-122"/>
                  </a:rPr>
                  <a:t>give</a:t>
                </a:r>
                <a:r>
                  <a:rPr lang="zh-CN" altLang="en-US" sz="1200" dirty="0">
                    <a:solidFill>
                      <a:srgbClr val="404040"/>
                    </a:solidFill>
                    <a:latin typeface="微软雅黑" panose="020B0503020204020204" pitchFamily="34" charset="-122"/>
                    <a:sym typeface="黑体" panose="02010609060101010101" pitchFamily="49" charset="-122"/>
                  </a:rPr>
                  <a:t> </a:t>
                </a:r>
                <a:r>
                  <a:rPr lang="en-US" altLang="zh-CN" sz="1200" dirty="0">
                    <a:solidFill>
                      <a:srgbClr val="404040"/>
                    </a:solidFill>
                    <a:latin typeface="微软雅黑" panose="020B0503020204020204" pitchFamily="34" charset="-122"/>
                    <a:sym typeface="黑体" panose="02010609060101010101" pitchFamily="49" charset="-122"/>
                  </a:rPr>
                  <a:t>some</a:t>
                </a:r>
                <a:r>
                  <a:rPr lang="zh-CN" altLang="en-US" sz="1200" dirty="0">
                    <a:solidFill>
                      <a:srgbClr val="404040"/>
                    </a:solidFill>
                    <a:latin typeface="微软雅黑" panose="020B0503020204020204" pitchFamily="34" charset="-122"/>
                    <a:sym typeface="黑体" panose="02010609060101010101" pitchFamily="49" charset="-122"/>
                  </a:rPr>
                  <a:t> </a:t>
                </a:r>
                <a:r>
                  <a:rPr lang="en-US" altLang="zh-CN" sz="1200" dirty="0">
                    <a:solidFill>
                      <a:srgbClr val="404040"/>
                    </a:solidFill>
                    <a:latin typeface="微软雅黑" panose="020B0503020204020204" pitchFamily="34" charset="-122"/>
                    <a:sym typeface="黑体" panose="02010609060101010101" pitchFamily="49" charset="-122"/>
                  </a:rPr>
                  <a:t>solutions</a:t>
                </a:r>
                <a:endParaRPr lang="en-US" altLang="zh-CN" sz="1200" dirty="0">
                  <a:solidFill>
                    <a:srgbClr val="404040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21528" name="矩形 21"/>
              <p:cNvSpPr>
                <a:spLocks noChangeArrowheads="1"/>
              </p:cNvSpPr>
              <p:nvPr/>
            </p:nvSpPr>
            <p:spPr bwMode="auto">
              <a:xfrm>
                <a:off x="987" y="3845"/>
                <a:ext cx="2364" cy="6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9pPr>
              </a:lstStyle>
              <a:p>
                <a:pPr algn="r" eaLnBrk="1" hangingPunct="1"/>
                <a:r>
                  <a:rPr lang="en-US" altLang="zh-CN" sz="2000" b="1" dirty="0">
                    <a:solidFill>
                      <a:srgbClr val="F5E168"/>
                    </a:solidFill>
                    <a:latin typeface="微软雅黑" panose="020B0503020204020204" pitchFamily="34" charset="-122"/>
                  </a:rPr>
                  <a:t>4</a:t>
                </a:r>
                <a:r>
                  <a:rPr lang="zh-CN" altLang="en-US" sz="2000" b="1" dirty="0">
                    <a:solidFill>
                      <a:srgbClr val="F5E168"/>
                    </a:solidFill>
                    <a:latin typeface="微软雅黑" panose="020B0503020204020204" pitchFamily="34" charset="-122"/>
                  </a:rPr>
                  <a:t> </a:t>
                </a:r>
                <a:r>
                  <a:rPr lang="en-US" altLang="zh-CN" sz="2000" b="1" dirty="0">
                    <a:solidFill>
                      <a:srgbClr val="F5E168"/>
                    </a:solidFill>
                    <a:latin typeface="微软雅黑" panose="020B0503020204020204" pitchFamily="34" charset="-122"/>
                  </a:rPr>
                  <a:t>Solution</a:t>
                </a:r>
                <a:endParaRPr lang="zh-CN" altLang="en-US" sz="2000" b="1" dirty="0">
                  <a:solidFill>
                    <a:srgbClr val="F5E168"/>
                  </a:solidFill>
                  <a:latin typeface="微软雅黑" panose="020B0503020204020204" pitchFamily="34" charset="-122"/>
                </a:endParaRPr>
              </a:p>
            </p:txBody>
          </p:sp>
        </p:grpSp>
        <p:grpSp>
          <p:nvGrpSpPr>
            <p:cNvPr id="21518" name="组合 6"/>
            <p:cNvGrpSpPr>
              <a:grpSpLocks/>
            </p:cNvGrpSpPr>
            <p:nvPr/>
          </p:nvGrpSpPr>
          <p:grpSpPr bwMode="auto">
            <a:xfrm>
              <a:off x="9836" y="2600"/>
              <a:ext cx="3299" cy="2303"/>
              <a:chOff x="675" y="3368"/>
              <a:chExt cx="3299" cy="2303"/>
            </a:xfrm>
          </p:grpSpPr>
          <p:sp>
            <p:nvSpPr>
              <p:cNvPr id="21525" name="文本框 8"/>
              <p:cNvSpPr txBox="1">
                <a:spLocks noChangeArrowheads="1"/>
              </p:cNvSpPr>
              <p:nvPr/>
            </p:nvSpPr>
            <p:spPr bwMode="auto">
              <a:xfrm>
                <a:off x="675" y="4132"/>
                <a:ext cx="3299" cy="153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9pPr>
              </a:lstStyle>
              <a:p>
                <a:pPr marL="171450" indent="-171450" eaLnBrk="1" hangingPunct="1">
                  <a:lnSpc>
                    <a:spcPct val="130000"/>
                  </a:lnSpc>
                  <a:buFont typeface="Arial" charset="0"/>
                  <a:buChar char="•"/>
                </a:pPr>
                <a:r>
                  <a:rPr lang="en-US" altLang="zh-CN" sz="1200" dirty="0">
                    <a:solidFill>
                      <a:srgbClr val="404040"/>
                    </a:solidFill>
                    <a:latin typeface="微软雅黑" panose="020B0503020204020204" pitchFamily="34" charset="-122"/>
                  </a:rPr>
                  <a:t>Litigation occurs, media exposes are aired</a:t>
                </a:r>
              </a:p>
              <a:p>
                <a:pPr marL="171450" indent="-171450" eaLnBrk="1" hangingPunct="1">
                  <a:lnSpc>
                    <a:spcPct val="130000"/>
                  </a:lnSpc>
                  <a:buFont typeface="Arial" charset="0"/>
                  <a:buChar char="•"/>
                </a:pPr>
                <a:r>
                  <a:rPr lang="en-US" altLang="zh-CN" sz="1200" dirty="0">
                    <a:solidFill>
                      <a:srgbClr val="404040"/>
                    </a:solidFill>
                    <a:latin typeface="微软雅黑" panose="020B0503020204020204" pitchFamily="34" charset="-122"/>
                  </a:rPr>
                  <a:t>Full</a:t>
                </a:r>
                <a:r>
                  <a:rPr lang="zh-CN" altLang="en-US" sz="1200" dirty="0">
                    <a:solidFill>
                      <a:srgbClr val="404040"/>
                    </a:solidFill>
                    <a:latin typeface="微软雅黑" panose="020B0503020204020204" pitchFamily="34" charset="-122"/>
                  </a:rPr>
                  <a:t> </a:t>
                </a:r>
                <a:r>
                  <a:rPr lang="en-US" altLang="zh-CN" sz="1200" dirty="0">
                    <a:solidFill>
                      <a:srgbClr val="404040"/>
                    </a:solidFill>
                    <a:latin typeface="微软雅黑" panose="020B0503020204020204" pitchFamily="34" charset="-122"/>
                  </a:rPr>
                  <a:t>apologize</a:t>
                </a:r>
                <a:r>
                  <a:rPr lang="zh-CN" altLang="en-US" sz="1200" dirty="0">
                    <a:solidFill>
                      <a:srgbClr val="404040"/>
                    </a:solidFill>
                    <a:latin typeface="微软雅黑" panose="020B0503020204020204" pitchFamily="34" charset="-122"/>
                  </a:rPr>
                  <a:t> </a:t>
                </a:r>
                <a:r>
                  <a:rPr lang="en-US" altLang="zh-CN" sz="1200" dirty="0">
                    <a:solidFill>
                      <a:srgbClr val="404040"/>
                    </a:solidFill>
                    <a:latin typeface="微软雅黑" panose="020B0503020204020204" pitchFamily="34" charset="-122"/>
                  </a:rPr>
                  <a:t>and</a:t>
                </a:r>
                <a:r>
                  <a:rPr lang="zh-CN" altLang="en-US" sz="1200" dirty="0">
                    <a:solidFill>
                      <a:srgbClr val="404040"/>
                    </a:solidFill>
                    <a:latin typeface="微软雅黑" panose="020B0503020204020204" pitchFamily="34" charset="-122"/>
                  </a:rPr>
                  <a:t> </a:t>
                </a:r>
                <a:r>
                  <a:rPr lang="en-US" altLang="zh-CN" sz="1200" dirty="0">
                    <a:solidFill>
                      <a:srgbClr val="404040"/>
                    </a:solidFill>
                    <a:latin typeface="微软雅黑" panose="020B0503020204020204" pitchFamily="34" charset="-122"/>
                  </a:rPr>
                  <a:t>corrective</a:t>
                </a:r>
                <a:r>
                  <a:rPr lang="zh-CN" altLang="en-US" sz="1200" dirty="0">
                    <a:solidFill>
                      <a:srgbClr val="404040"/>
                    </a:solidFill>
                    <a:latin typeface="微软雅黑" panose="020B0503020204020204" pitchFamily="34" charset="-122"/>
                  </a:rPr>
                  <a:t> </a:t>
                </a:r>
                <a:r>
                  <a:rPr lang="en-US" altLang="zh-CN" sz="1200" dirty="0">
                    <a:solidFill>
                      <a:srgbClr val="404040"/>
                    </a:solidFill>
                    <a:latin typeface="微软雅黑" panose="020B0503020204020204" pitchFamily="34" charset="-122"/>
                  </a:rPr>
                  <a:t>action</a:t>
                </a:r>
              </a:p>
            </p:txBody>
          </p:sp>
          <p:sp>
            <p:nvSpPr>
              <p:cNvPr id="21526" name="矩形 28"/>
              <p:cNvSpPr>
                <a:spLocks noChangeArrowheads="1"/>
              </p:cNvSpPr>
              <p:nvPr/>
            </p:nvSpPr>
            <p:spPr bwMode="auto">
              <a:xfrm>
                <a:off x="971" y="3368"/>
                <a:ext cx="2221" cy="6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9pPr>
              </a:lstStyle>
              <a:p>
                <a:pPr algn="r" eaLnBrk="1" hangingPunct="1"/>
                <a:r>
                  <a:rPr lang="en-US" altLang="zh-CN" sz="2000" b="1" dirty="0">
                    <a:solidFill>
                      <a:srgbClr val="F5E168"/>
                    </a:solidFill>
                    <a:latin typeface="微软雅黑" panose="020B0503020204020204" pitchFamily="34" charset="-122"/>
                  </a:rPr>
                  <a:t>3</a:t>
                </a:r>
                <a:r>
                  <a:rPr lang="zh-CN" altLang="en-US" sz="2000" b="1" dirty="0">
                    <a:solidFill>
                      <a:srgbClr val="F5E168"/>
                    </a:solidFill>
                    <a:latin typeface="微软雅黑" panose="020B0503020204020204" pitchFamily="34" charset="-122"/>
                  </a:rPr>
                  <a:t> </a:t>
                </a:r>
                <a:r>
                  <a:rPr lang="en-US" altLang="zh-CN" sz="2000" b="1" dirty="0">
                    <a:solidFill>
                      <a:srgbClr val="F5E168"/>
                    </a:solidFill>
                    <a:latin typeface="微软雅黑" panose="020B0503020204020204" pitchFamily="34" charset="-122"/>
                  </a:rPr>
                  <a:t>Chronic</a:t>
                </a:r>
                <a:endParaRPr lang="zh-CN" altLang="en-US" sz="2000" b="1" dirty="0">
                  <a:solidFill>
                    <a:srgbClr val="F5E168"/>
                  </a:solidFill>
                  <a:latin typeface="微软雅黑" panose="020B0503020204020204" pitchFamily="34" charset="-122"/>
                </a:endParaRPr>
              </a:p>
            </p:txBody>
          </p:sp>
        </p:grpSp>
        <p:grpSp>
          <p:nvGrpSpPr>
            <p:cNvPr id="21519" name="组合 29"/>
            <p:cNvGrpSpPr>
              <a:grpSpLocks/>
            </p:cNvGrpSpPr>
            <p:nvPr/>
          </p:nvGrpSpPr>
          <p:grpSpPr bwMode="auto">
            <a:xfrm>
              <a:off x="141" y="5057"/>
              <a:ext cx="4304" cy="1734"/>
              <a:chOff x="-254" y="3491"/>
              <a:chExt cx="4304" cy="1734"/>
            </a:xfrm>
          </p:grpSpPr>
          <p:sp>
            <p:nvSpPr>
              <p:cNvPr id="21523" name="文本框 8"/>
              <p:cNvSpPr txBox="1">
                <a:spLocks noChangeArrowheads="1"/>
              </p:cNvSpPr>
              <p:nvPr/>
            </p:nvSpPr>
            <p:spPr bwMode="auto">
              <a:xfrm>
                <a:off x="751" y="4037"/>
                <a:ext cx="3299" cy="11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9pPr>
              </a:lstStyle>
              <a:p>
                <a:pPr marL="171450" indent="-171450" eaLnBrk="1" hangingPunct="1">
                  <a:lnSpc>
                    <a:spcPct val="130000"/>
                  </a:lnSpc>
                  <a:buFont typeface="Arial" charset="0"/>
                  <a:buChar char="•"/>
                </a:pPr>
                <a:r>
                  <a:rPr lang="en-US" altLang="zh-CN" sz="1200" dirty="0">
                    <a:solidFill>
                      <a:srgbClr val="404040"/>
                    </a:solidFill>
                    <a:latin typeface="微软雅黑" panose="020B0503020204020204" pitchFamily="34" charset="-122"/>
                    <a:sym typeface="黑体" panose="02010609060101010101" pitchFamily="49" charset="-122"/>
                  </a:rPr>
                  <a:t>Breakout</a:t>
                </a:r>
                <a:r>
                  <a:rPr lang="zh-CN" altLang="en-US" sz="1200" dirty="0">
                    <a:solidFill>
                      <a:srgbClr val="404040"/>
                    </a:solidFill>
                    <a:latin typeface="微软雅黑" panose="020B0503020204020204" pitchFamily="34" charset="-122"/>
                    <a:sym typeface="黑体" panose="02010609060101010101" pitchFamily="49" charset="-122"/>
                  </a:rPr>
                  <a:t> </a:t>
                </a:r>
                <a:r>
                  <a:rPr lang="en-US" altLang="zh-CN" sz="1200" dirty="0">
                    <a:solidFill>
                      <a:srgbClr val="404040"/>
                    </a:solidFill>
                    <a:latin typeface="微软雅黑" panose="020B0503020204020204" pitchFamily="34" charset="-122"/>
                    <a:sym typeface="黑体" panose="02010609060101010101" pitchFamily="49" charset="-122"/>
                  </a:rPr>
                  <a:t>on</a:t>
                </a:r>
                <a:r>
                  <a:rPr lang="zh-CN" altLang="en-US" sz="1200" dirty="0">
                    <a:solidFill>
                      <a:srgbClr val="404040"/>
                    </a:solidFill>
                    <a:latin typeface="微软雅黑" panose="020B0503020204020204" pitchFamily="34" charset="-122"/>
                    <a:sym typeface="黑体" panose="02010609060101010101" pitchFamily="49" charset="-122"/>
                  </a:rPr>
                  <a:t> </a:t>
                </a:r>
                <a:r>
                  <a:rPr lang="en-US" altLang="zh-CN" sz="1200" dirty="0">
                    <a:solidFill>
                      <a:srgbClr val="404040"/>
                    </a:solidFill>
                    <a:latin typeface="微软雅黑" panose="020B0503020204020204" pitchFamily="34" charset="-122"/>
                    <a:sym typeface="黑体" panose="02010609060101010101" pitchFamily="49" charset="-122"/>
                  </a:rPr>
                  <a:t>Apr.</a:t>
                </a:r>
                <a:r>
                  <a:rPr lang="zh-CN" altLang="en-US" sz="1200" dirty="0">
                    <a:solidFill>
                      <a:srgbClr val="404040"/>
                    </a:solidFill>
                    <a:latin typeface="微软雅黑" panose="020B0503020204020204" pitchFamily="34" charset="-122"/>
                    <a:sym typeface="黑体" panose="02010609060101010101" pitchFamily="49" charset="-122"/>
                  </a:rPr>
                  <a:t> </a:t>
                </a:r>
                <a:r>
                  <a:rPr lang="en-US" altLang="zh-CN" sz="1200" dirty="0">
                    <a:solidFill>
                      <a:srgbClr val="404040"/>
                    </a:solidFill>
                    <a:latin typeface="微软雅黑" panose="020B0503020204020204" pitchFamily="34" charset="-122"/>
                    <a:sym typeface="黑体" panose="02010609060101010101" pitchFamily="49" charset="-122"/>
                  </a:rPr>
                  <a:t>9</a:t>
                </a:r>
                <a:r>
                  <a:rPr lang="en-US" altLang="zh-CN" sz="1200" baseline="30000" dirty="0">
                    <a:solidFill>
                      <a:srgbClr val="404040"/>
                    </a:solidFill>
                    <a:latin typeface="微软雅黑" panose="020B0503020204020204" pitchFamily="34" charset="-122"/>
                    <a:sym typeface="黑体" panose="02010609060101010101" pitchFamily="49" charset="-122"/>
                  </a:rPr>
                  <a:t>th</a:t>
                </a:r>
                <a:endParaRPr lang="en-US" altLang="zh-CN" sz="1200" dirty="0">
                  <a:solidFill>
                    <a:srgbClr val="404040"/>
                  </a:solidFill>
                  <a:latin typeface="微软雅黑" panose="020B0503020204020204" pitchFamily="34" charset="-122"/>
                  <a:sym typeface="黑体" panose="02010609060101010101" pitchFamily="49" charset="-122"/>
                </a:endParaRPr>
              </a:p>
              <a:p>
                <a:pPr marL="171450" indent="-171450" eaLnBrk="1" hangingPunct="1">
                  <a:lnSpc>
                    <a:spcPct val="130000"/>
                  </a:lnSpc>
                  <a:buFont typeface="Arial" charset="0"/>
                  <a:buChar char="•"/>
                </a:pPr>
                <a:r>
                  <a:rPr lang="en-US" altLang="zh-CN" sz="1200" dirty="0">
                    <a:solidFill>
                      <a:srgbClr val="404040"/>
                    </a:solidFill>
                    <a:latin typeface="微软雅黑" panose="020B0503020204020204" pitchFamily="34" charset="-122"/>
                    <a:sym typeface="黑体" panose="02010609060101010101" pitchFamily="49" charset="-122"/>
                  </a:rPr>
                  <a:t>Excuse:</a:t>
                </a:r>
                <a:r>
                  <a:rPr lang="zh-CN" altLang="en-US" sz="1200" dirty="0">
                    <a:solidFill>
                      <a:srgbClr val="404040"/>
                    </a:solidFill>
                    <a:latin typeface="微软雅黑" panose="020B0503020204020204" pitchFamily="34" charset="-122"/>
                    <a:sym typeface="黑体" panose="02010609060101010101" pitchFamily="49" charset="-122"/>
                  </a:rPr>
                  <a:t> </a:t>
                </a:r>
                <a:r>
                  <a:rPr lang="en-US" altLang="zh-CN" sz="1200" dirty="0">
                    <a:solidFill>
                      <a:srgbClr val="404040"/>
                    </a:solidFill>
                    <a:latin typeface="微软雅黑" panose="020B0503020204020204" pitchFamily="34" charset="-122"/>
                    <a:sym typeface="黑体" panose="02010609060101010101" pitchFamily="49" charset="-122"/>
                  </a:rPr>
                  <a:t>deny</a:t>
                </a:r>
                <a:r>
                  <a:rPr lang="zh-CN" altLang="en-US" sz="1200" dirty="0">
                    <a:solidFill>
                      <a:srgbClr val="404040"/>
                    </a:solidFill>
                    <a:latin typeface="微软雅黑" panose="020B0503020204020204" pitchFamily="34" charset="-122"/>
                    <a:sym typeface="黑体" panose="02010609060101010101" pitchFamily="49" charset="-122"/>
                  </a:rPr>
                  <a:t> </a:t>
                </a:r>
                <a:r>
                  <a:rPr lang="en-US" altLang="zh-CN" sz="1200" dirty="0">
                    <a:solidFill>
                      <a:srgbClr val="404040"/>
                    </a:solidFill>
                    <a:latin typeface="微软雅黑" panose="020B0503020204020204" pitchFamily="34" charset="-122"/>
                    <a:sym typeface="黑体" panose="02010609060101010101" pitchFamily="49" charset="-122"/>
                  </a:rPr>
                  <a:t>and</a:t>
                </a:r>
                <a:r>
                  <a:rPr lang="zh-CN" altLang="en-US" sz="1200" dirty="0">
                    <a:solidFill>
                      <a:srgbClr val="404040"/>
                    </a:solidFill>
                    <a:latin typeface="微软雅黑" panose="020B0503020204020204" pitchFamily="34" charset="-122"/>
                    <a:sym typeface="黑体" panose="02010609060101010101" pitchFamily="49" charset="-122"/>
                  </a:rPr>
                  <a:t> </a:t>
                </a:r>
                <a:r>
                  <a:rPr lang="en-US" altLang="zh-CN" sz="1200" dirty="0">
                    <a:solidFill>
                      <a:srgbClr val="404040"/>
                    </a:solidFill>
                    <a:latin typeface="微软雅黑" panose="020B0503020204020204" pitchFamily="34" charset="-122"/>
                    <a:sym typeface="黑体" panose="02010609060101010101" pitchFamily="49" charset="-122"/>
                  </a:rPr>
                  <a:t>shift</a:t>
                </a:r>
                <a:r>
                  <a:rPr lang="zh-CN" altLang="en-US" sz="1200" dirty="0">
                    <a:solidFill>
                      <a:srgbClr val="404040"/>
                    </a:solidFill>
                    <a:latin typeface="微软雅黑" panose="020B0503020204020204" pitchFamily="34" charset="-122"/>
                    <a:sym typeface="黑体" panose="02010609060101010101" pitchFamily="49" charset="-122"/>
                  </a:rPr>
                  <a:t> </a:t>
                </a:r>
                <a:r>
                  <a:rPr lang="en-US" altLang="zh-CN" sz="1200" dirty="0">
                    <a:solidFill>
                      <a:srgbClr val="404040"/>
                    </a:solidFill>
                    <a:latin typeface="微软雅黑" panose="020B0503020204020204" pitchFamily="34" charset="-122"/>
                    <a:sym typeface="黑体" panose="02010609060101010101" pitchFamily="49" charset="-122"/>
                  </a:rPr>
                  <a:t>the</a:t>
                </a:r>
                <a:r>
                  <a:rPr lang="zh-CN" altLang="en-US" sz="1200" dirty="0">
                    <a:solidFill>
                      <a:srgbClr val="404040"/>
                    </a:solidFill>
                    <a:latin typeface="微软雅黑" panose="020B0503020204020204" pitchFamily="34" charset="-122"/>
                    <a:sym typeface="黑体" panose="02010609060101010101" pitchFamily="49" charset="-122"/>
                  </a:rPr>
                  <a:t> </a:t>
                </a:r>
                <a:r>
                  <a:rPr lang="en-US" altLang="zh-CN" sz="1200" dirty="0">
                    <a:solidFill>
                      <a:srgbClr val="404040"/>
                    </a:solidFill>
                    <a:latin typeface="微软雅黑" panose="020B0503020204020204" pitchFamily="34" charset="-122"/>
                    <a:sym typeface="黑体" panose="02010609060101010101" pitchFamily="49" charset="-122"/>
                  </a:rPr>
                  <a:t>blame</a:t>
                </a:r>
                <a:r>
                  <a:rPr lang="zh-CN" altLang="en-US" sz="1200" dirty="0">
                    <a:solidFill>
                      <a:srgbClr val="404040"/>
                    </a:solidFill>
                    <a:latin typeface="微软雅黑" panose="020B0503020204020204" pitchFamily="34" charset="-122"/>
                    <a:sym typeface="黑体" panose="02010609060101010101" pitchFamily="49" charset="-122"/>
                  </a:rPr>
                  <a:t> </a:t>
                </a:r>
                <a:r>
                  <a:rPr lang="en-US" altLang="zh-CN" sz="1200" dirty="0">
                    <a:solidFill>
                      <a:srgbClr val="404040"/>
                    </a:solidFill>
                    <a:latin typeface="微软雅黑" panose="020B0503020204020204" pitchFamily="34" charset="-122"/>
                    <a:sym typeface="黑体" panose="02010609060101010101" pitchFamily="49" charset="-122"/>
                  </a:rPr>
                  <a:t>to</a:t>
                </a:r>
                <a:r>
                  <a:rPr lang="zh-CN" altLang="en-US" sz="1200" dirty="0">
                    <a:solidFill>
                      <a:srgbClr val="404040"/>
                    </a:solidFill>
                    <a:latin typeface="微软雅黑" panose="020B0503020204020204" pitchFamily="34" charset="-122"/>
                    <a:sym typeface="黑体" panose="02010609060101010101" pitchFamily="49" charset="-122"/>
                  </a:rPr>
                  <a:t> </a:t>
                </a:r>
                <a:r>
                  <a:rPr lang="en-US" altLang="zh-CN" sz="1200" dirty="0">
                    <a:solidFill>
                      <a:srgbClr val="404040"/>
                    </a:solidFill>
                    <a:latin typeface="微软雅黑" panose="020B0503020204020204" pitchFamily="34" charset="-122"/>
                    <a:sym typeface="黑体" panose="02010609060101010101" pitchFamily="49" charset="-122"/>
                  </a:rPr>
                  <a:t>litigant</a:t>
                </a:r>
                <a:endParaRPr lang="en-US" altLang="zh-CN" sz="1200" dirty="0">
                  <a:solidFill>
                    <a:srgbClr val="404040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21524" name="矩形 31"/>
              <p:cNvSpPr>
                <a:spLocks noChangeArrowheads="1"/>
              </p:cNvSpPr>
              <p:nvPr/>
            </p:nvSpPr>
            <p:spPr bwMode="auto">
              <a:xfrm>
                <a:off x="-254" y="3491"/>
                <a:ext cx="3705" cy="6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9pPr>
              </a:lstStyle>
              <a:p>
                <a:pPr algn="r" eaLnBrk="1" hangingPunct="1"/>
                <a:r>
                  <a:rPr lang="en-US" altLang="zh-CN" sz="2000" b="1" dirty="0">
                    <a:solidFill>
                      <a:srgbClr val="F5E168"/>
                    </a:solidFill>
                    <a:latin typeface="微软雅黑" panose="020B0503020204020204" pitchFamily="34" charset="-122"/>
                  </a:rPr>
                  <a:t>2</a:t>
                </a:r>
                <a:r>
                  <a:rPr lang="zh-CN" altLang="en-US" sz="2000" b="1" dirty="0">
                    <a:solidFill>
                      <a:srgbClr val="F5E168"/>
                    </a:solidFill>
                    <a:latin typeface="微软雅黑" panose="020B0503020204020204" pitchFamily="34" charset="-122"/>
                  </a:rPr>
                  <a:t> </a:t>
                </a:r>
                <a:r>
                  <a:rPr lang="en-US" altLang="zh-CN" sz="2000" b="1" dirty="0">
                    <a:solidFill>
                      <a:srgbClr val="F5E168"/>
                    </a:solidFill>
                    <a:latin typeface="微软雅黑" panose="020B0503020204020204" pitchFamily="34" charset="-122"/>
                  </a:rPr>
                  <a:t>Crisis</a:t>
                </a:r>
                <a:r>
                  <a:rPr lang="zh-CN" altLang="en-US" sz="2000" b="1" dirty="0">
                    <a:solidFill>
                      <a:srgbClr val="F5E168"/>
                    </a:solidFill>
                    <a:latin typeface="微软雅黑" panose="020B0503020204020204" pitchFamily="34" charset="-122"/>
                  </a:rPr>
                  <a:t> </a:t>
                </a:r>
                <a:r>
                  <a:rPr lang="en-US" altLang="zh-CN" sz="2000" b="1" dirty="0">
                    <a:solidFill>
                      <a:srgbClr val="F5E168"/>
                    </a:solidFill>
                    <a:latin typeface="微软雅黑" panose="020B0503020204020204" pitchFamily="34" charset="-122"/>
                  </a:rPr>
                  <a:t>Breakout</a:t>
                </a:r>
                <a:endParaRPr lang="zh-CN" altLang="en-US" sz="2000" b="1" dirty="0">
                  <a:solidFill>
                    <a:srgbClr val="F5E168"/>
                  </a:solidFill>
                  <a:latin typeface="微软雅黑" panose="020B0503020204020204" pitchFamily="34" charset="-122"/>
                </a:endParaRPr>
              </a:p>
            </p:txBody>
          </p:sp>
        </p:grpSp>
        <p:grpSp>
          <p:nvGrpSpPr>
            <p:cNvPr id="21520" name="组合 32"/>
            <p:cNvGrpSpPr>
              <a:grpSpLocks/>
            </p:cNvGrpSpPr>
            <p:nvPr/>
          </p:nvGrpSpPr>
          <p:grpSpPr bwMode="auto">
            <a:xfrm>
              <a:off x="9836" y="5060"/>
              <a:ext cx="3375" cy="1731"/>
              <a:chOff x="675" y="3494"/>
              <a:chExt cx="3375" cy="1731"/>
            </a:xfrm>
          </p:grpSpPr>
          <p:sp>
            <p:nvSpPr>
              <p:cNvPr id="21521" name="文本框 8"/>
              <p:cNvSpPr txBox="1">
                <a:spLocks noChangeArrowheads="1"/>
              </p:cNvSpPr>
              <p:nvPr/>
            </p:nvSpPr>
            <p:spPr bwMode="auto">
              <a:xfrm>
                <a:off x="751" y="4037"/>
                <a:ext cx="3299" cy="11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9pPr>
              </a:lstStyle>
              <a:p>
                <a:pPr marL="171450" indent="-171450" eaLnBrk="1" hangingPunct="1">
                  <a:lnSpc>
                    <a:spcPct val="130000"/>
                  </a:lnSpc>
                  <a:buFont typeface="Arial" charset="0"/>
                  <a:buChar char="•"/>
                </a:pPr>
                <a:r>
                  <a:rPr lang="en-US" altLang="zh-CN" sz="1200" dirty="0">
                    <a:solidFill>
                      <a:srgbClr val="404040"/>
                    </a:solidFill>
                    <a:latin typeface="微软雅黑" panose="020B0503020204020204" pitchFamily="34" charset="-122"/>
                  </a:rPr>
                  <a:t>Negative</a:t>
                </a:r>
                <a:r>
                  <a:rPr lang="zh-CN" altLang="en-US" sz="1200" dirty="0">
                    <a:solidFill>
                      <a:srgbClr val="404040"/>
                    </a:solidFill>
                    <a:latin typeface="微软雅黑" panose="020B0503020204020204" pitchFamily="34" charset="-122"/>
                  </a:rPr>
                  <a:t> </a:t>
                </a:r>
                <a:r>
                  <a:rPr lang="en-US" altLang="zh-CN" sz="1200" dirty="0">
                    <a:solidFill>
                      <a:srgbClr val="404040"/>
                    </a:solidFill>
                    <a:latin typeface="微软雅黑" panose="020B0503020204020204" pitchFamily="34" charset="-122"/>
                  </a:rPr>
                  <a:t>impression(from</a:t>
                </a:r>
                <a:r>
                  <a:rPr lang="zh-CN" altLang="en-US" sz="1200" dirty="0">
                    <a:solidFill>
                      <a:srgbClr val="404040"/>
                    </a:solidFill>
                    <a:latin typeface="微软雅黑" panose="020B0503020204020204" pitchFamily="34" charset="-122"/>
                  </a:rPr>
                  <a:t> </a:t>
                </a:r>
                <a:r>
                  <a:rPr lang="en-US" altLang="zh-CN" sz="1200" dirty="0">
                    <a:solidFill>
                      <a:srgbClr val="404040"/>
                    </a:solidFill>
                    <a:latin typeface="微软雅黑" panose="020B0503020204020204" pitchFamily="34" charset="-122"/>
                  </a:rPr>
                  <a:t>2016)</a:t>
                </a:r>
              </a:p>
              <a:p>
                <a:pPr marL="171450" indent="-171450" eaLnBrk="1" hangingPunct="1">
                  <a:lnSpc>
                    <a:spcPct val="130000"/>
                  </a:lnSpc>
                  <a:buFont typeface="Arial" charset="0"/>
                  <a:buChar char="•"/>
                </a:pPr>
                <a:r>
                  <a:rPr lang="en-US" altLang="zh-CN" sz="1200" dirty="0">
                    <a:solidFill>
                      <a:srgbClr val="404040"/>
                    </a:solidFill>
                    <a:latin typeface="微软雅黑" panose="020B0503020204020204" pitchFamily="34" charset="-122"/>
                  </a:rPr>
                  <a:t>No</a:t>
                </a:r>
                <a:r>
                  <a:rPr lang="zh-CN" altLang="en-US" sz="1200" dirty="0">
                    <a:solidFill>
                      <a:srgbClr val="404040"/>
                    </a:solidFill>
                    <a:latin typeface="微软雅黑" panose="020B0503020204020204" pitchFamily="34" charset="-122"/>
                  </a:rPr>
                  <a:t> </a:t>
                </a:r>
                <a:r>
                  <a:rPr lang="en-US" altLang="zh-CN" sz="1200" dirty="0">
                    <a:solidFill>
                      <a:srgbClr val="404040"/>
                    </a:solidFill>
                    <a:latin typeface="微软雅黑" panose="020B0503020204020204" pitchFamily="34" charset="-122"/>
                  </a:rPr>
                  <a:t>crisis</a:t>
                </a:r>
                <a:r>
                  <a:rPr lang="zh-CN" altLang="en-US" sz="1200" dirty="0">
                    <a:solidFill>
                      <a:srgbClr val="404040"/>
                    </a:solidFill>
                    <a:latin typeface="微软雅黑" panose="020B0503020204020204" pitchFamily="34" charset="-122"/>
                  </a:rPr>
                  <a:t> </a:t>
                </a:r>
                <a:r>
                  <a:rPr lang="en-US" altLang="zh-CN" sz="1200" dirty="0">
                    <a:solidFill>
                      <a:srgbClr val="404040"/>
                    </a:solidFill>
                    <a:latin typeface="微软雅黑" panose="020B0503020204020204" pitchFamily="34" charset="-122"/>
                  </a:rPr>
                  <a:t>management</a:t>
                </a:r>
              </a:p>
            </p:txBody>
          </p:sp>
          <p:sp>
            <p:nvSpPr>
              <p:cNvPr id="21522" name="矩形 34"/>
              <p:cNvSpPr>
                <a:spLocks noChangeArrowheads="1"/>
              </p:cNvSpPr>
              <p:nvPr/>
            </p:nvSpPr>
            <p:spPr bwMode="auto">
              <a:xfrm>
                <a:off x="675" y="3494"/>
                <a:ext cx="2812" cy="6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9pPr>
              </a:lstStyle>
              <a:p>
                <a:pPr algn="r" eaLnBrk="1" hangingPunct="1"/>
                <a:r>
                  <a:rPr lang="en-US" altLang="zh-CN" sz="2000" b="1" dirty="0">
                    <a:solidFill>
                      <a:srgbClr val="F5E168"/>
                    </a:solidFill>
                    <a:latin typeface="微软雅黑" panose="020B0503020204020204" pitchFamily="34" charset="-122"/>
                  </a:rPr>
                  <a:t>1</a:t>
                </a:r>
                <a:r>
                  <a:rPr lang="zh-CN" altLang="en-US" sz="2000" b="1" dirty="0">
                    <a:solidFill>
                      <a:srgbClr val="F5E168"/>
                    </a:solidFill>
                    <a:latin typeface="微软雅黑" panose="020B0503020204020204" pitchFamily="34" charset="-122"/>
                  </a:rPr>
                  <a:t> </a:t>
                </a:r>
                <a:r>
                  <a:rPr lang="en-US" altLang="zh-CN" sz="2000" b="1" dirty="0">
                    <a:solidFill>
                      <a:srgbClr val="F5E168"/>
                    </a:solidFill>
                    <a:latin typeface="微软雅黑" panose="020B0503020204020204" pitchFamily="34" charset="-122"/>
                  </a:rPr>
                  <a:t>Prodromal</a:t>
                </a:r>
                <a:endParaRPr lang="zh-CN" altLang="en-US" sz="2000" b="1" dirty="0">
                  <a:solidFill>
                    <a:srgbClr val="F5E168"/>
                  </a:solidFill>
                  <a:latin typeface="微软雅黑" panose="020B0503020204020204" pitchFamily="34" charset="-122"/>
                </a:endParaRPr>
              </a:p>
            </p:txBody>
          </p:sp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32641563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0919"/>
            <a:ext cx="9016069" cy="1466850"/>
          </a:xfrm>
          <a:prstGeom prst="rect">
            <a:avLst/>
          </a:prstGeom>
        </p:spPr>
      </p:pic>
      <p:sp>
        <p:nvSpPr>
          <p:cNvPr id="5" name="剪去並圓角化單一角落矩形 4"/>
          <p:cNvSpPr/>
          <p:nvPr/>
        </p:nvSpPr>
        <p:spPr>
          <a:xfrm>
            <a:off x="545387" y="2425575"/>
            <a:ext cx="3282030" cy="2257014"/>
          </a:xfrm>
          <a:prstGeom prst="snipRoundRect">
            <a:avLst/>
          </a:prstGeom>
          <a:solidFill>
            <a:srgbClr val="F3E4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1162594" y="2057256"/>
            <a:ext cx="1933880" cy="461665"/>
          </a:xfrm>
          <a:prstGeom prst="rect">
            <a:avLst/>
          </a:prstGeom>
          <a:solidFill>
            <a:schemeClr val="bg2"/>
          </a:solidFill>
          <a:ln w="38100">
            <a:solidFill>
              <a:srgbClr val="F3E483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2400" noProof="1">
                <a:solidFill>
                  <a:srgbClr val="000000"/>
                </a:solidFill>
                <a:latin typeface="+mj-lt"/>
                <a:cs typeface="微软雅黑" panose="020B0503020204020204" pitchFamily="34" charset="-122"/>
                <a:sym typeface="方正姚体" panose="02010601030101010101" pitchFamily="2" charset="-122"/>
              </a:rPr>
              <a:t>Information</a:t>
            </a:r>
            <a:endParaRPr lang="en-US" altLang="zh-TW" sz="2400" dirty="0">
              <a:latin typeface="+mj-lt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766863" y="2643477"/>
            <a:ext cx="266482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b="1" dirty="0"/>
              <a:t>News</a:t>
            </a:r>
            <a:r>
              <a:rPr kumimoji="1" lang="zh-CN" altLang="en-US" sz="1600" b="1" dirty="0"/>
              <a:t> </a:t>
            </a:r>
            <a:r>
              <a:rPr kumimoji="1" lang="en-US" altLang="zh-CN" sz="1600" b="1" dirty="0"/>
              <a:t>Media: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Neutral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and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objective,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tell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what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happened.</a:t>
            </a:r>
            <a:r>
              <a:rPr lang="en-US" altLang="zh-CN" sz="1600" dirty="0"/>
              <a:t> </a:t>
            </a:r>
          </a:p>
          <a:p>
            <a:r>
              <a:rPr lang="en-US" altLang="zh-CN" sz="1600" b="1" dirty="0"/>
              <a:t>Twitter:</a:t>
            </a:r>
            <a:r>
              <a:rPr lang="zh-CN" altLang="en-US" sz="1600" b="1" dirty="0"/>
              <a:t> </a:t>
            </a:r>
            <a:r>
              <a:rPr lang="en-US" altLang="zh-CN" sz="1600" dirty="0"/>
              <a:t>Boycott</a:t>
            </a:r>
            <a:r>
              <a:rPr lang="zh-CN" altLang="en-US" sz="1600" dirty="0"/>
              <a:t> </a:t>
            </a:r>
            <a:r>
              <a:rPr lang="en-US" altLang="zh-CN" sz="1600" dirty="0"/>
              <a:t>United</a:t>
            </a:r>
            <a:r>
              <a:rPr lang="zh-CN" altLang="en-US" sz="1600" dirty="0"/>
              <a:t> </a:t>
            </a:r>
            <a:r>
              <a:rPr lang="en-US" altLang="zh-CN" sz="1600" dirty="0"/>
              <a:t>Airlines</a:t>
            </a:r>
            <a:r>
              <a:rPr lang="zh-CN" altLang="en-US" sz="1600" dirty="0"/>
              <a:t> </a:t>
            </a:r>
            <a:r>
              <a:rPr kumimoji="1" lang="en-US" altLang="zh-CN" sz="1600" dirty="0"/>
              <a:t>with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strong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emotion.</a:t>
            </a:r>
            <a:r>
              <a:rPr kumimoji="1" lang="zh-CN" altLang="en-US" sz="1600" dirty="0"/>
              <a:t> </a:t>
            </a:r>
            <a:endParaRPr kumimoji="1" lang="zh-TW" altLang="en-US" dirty="0"/>
          </a:p>
        </p:txBody>
      </p:sp>
      <p:sp>
        <p:nvSpPr>
          <p:cNvPr id="8" name="剪去並圓角化單一角落矩形 7"/>
          <p:cNvSpPr/>
          <p:nvPr/>
        </p:nvSpPr>
        <p:spPr>
          <a:xfrm>
            <a:off x="4508034" y="2493472"/>
            <a:ext cx="4300932" cy="2189117"/>
          </a:xfrm>
          <a:prstGeom prst="snipRoundRect">
            <a:avLst/>
          </a:prstGeom>
          <a:solidFill>
            <a:srgbClr val="F3E4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5691560" y="2057256"/>
            <a:ext cx="1933880" cy="461665"/>
          </a:xfrm>
          <a:prstGeom prst="rect">
            <a:avLst/>
          </a:prstGeom>
          <a:solidFill>
            <a:schemeClr val="bg2"/>
          </a:solidFill>
          <a:ln w="38100">
            <a:solidFill>
              <a:srgbClr val="F3E483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2400" noProof="1">
                <a:solidFill>
                  <a:srgbClr val="000000"/>
                </a:solidFill>
                <a:latin typeface="+mj-lt"/>
                <a:cs typeface="微软雅黑" panose="020B0503020204020204" pitchFamily="34" charset="-122"/>
                <a:sym typeface="方正姚体" panose="02010601030101010101" pitchFamily="2" charset="-122"/>
              </a:rPr>
              <a:t>Transmitter</a:t>
            </a:r>
            <a:endParaRPr lang="en-US" altLang="zh-TW" sz="2400" dirty="0">
              <a:latin typeface="+mj-lt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4633955" y="2723978"/>
            <a:ext cx="439893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b="1" dirty="0"/>
              <a:t>News</a:t>
            </a:r>
            <a:r>
              <a:rPr kumimoji="1" lang="zh-CN" altLang="en-US" sz="1600" b="1" dirty="0"/>
              <a:t> </a:t>
            </a:r>
            <a:r>
              <a:rPr kumimoji="1" lang="en-US" altLang="zh-CN" sz="1600" b="1" dirty="0"/>
              <a:t>Media:</a:t>
            </a:r>
            <a:r>
              <a:rPr kumimoji="1" lang="zh-CN" altLang="en-US" sz="1600" b="1" dirty="0"/>
              <a:t> </a:t>
            </a:r>
            <a:r>
              <a:rPr kumimoji="1" lang="en-US" altLang="zh-CN" sz="1600" dirty="0"/>
              <a:t>Text,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pictures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and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video.</a:t>
            </a:r>
            <a:endParaRPr lang="en-US" altLang="zh-CN" sz="1600" dirty="0"/>
          </a:p>
          <a:p>
            <a:r>
              <a:rPr lang="en-US" altLang="zh-CN" sz="1600" b="1" dirty="0"/>
              <a:t>Twitter:</a:t>
            </a:r>
            <a:r>
              <a:rPr lang="zh-CN" altLang="en-US" sz="1600" dirty="0"/>
              <a:t> </a:t>
            </a:r>
            <a:r>
              <a:rPr lang="en-US" altLang="zh-CN" sz="1600" dirty="0"/>
              <a:t>Text,</a:t>
            </a:r>
            <a:r>
              <a:rPr lang="zh-CN" altLang="en-US" sz="1600" dirty="0"/>
              <a:t> </a:t>
            </a:r>
            <a:r>
              <a:rPr lang="en-US" altLang="zh-CN" sz="1600" dirty="0"/>
              <a:t>tags,</a:t>
            </a:r>
            <a:r>
              <a:rPr lang="zh-CN" altLang="en-US" sz="1600" dirty="0"/>
              <a:t> </a:t>
            </a:r>
            <a:r>
              <a:rPr lang="en-US" altLang="zh-CN" sz="1600" dirty="0"/>
              <a:t>photos(gif),comic</a:t>
            </a:r>
            <a:r>
              <a:rPr lang="zh-CN" altLang="en-US" sz="1600" dirty="0"/>
              <a:t> </a:t>
            </a:r>
            <a:r>
              <a:rPr lang="en-US" altLang="zh-CN" sz="1600" dirty="0"/>
              <a:t>and</a:t>
            </a:r>
            <a:r>
              <a:rPr lang="zh-CN" altLang="en-US" sz="1600" dirty="0"/>
              <a:t>  </a:t>
            </a:r>
            <a:r>
              <a:rPr lang="en-US" altLang="zh-CN" sz="1600" dirty="0"/>
              <a:t>video.</a:t>
            </a:r>
            <a:r>
              <a:rPr lang="zh-CN" altLang="en-US" sz="1600" dirty="0"/>
              <a:t> </a:t>
            </a:r>
            <a:endParaRPr lang="en-US" altLang="zh-CN" sz="1600" dirty="0"/>
          </a:p>
          <a:p>
            <a:r>
              <a:rPr lang="en-US" altLang="zh-CN" sz="1600" dirty="0"/>
              <a:t>Two-step</a:t>
            </a:r>
            <a:r>
              <a:rPr lang="zh-CN" altLang="en-US" sz="1600" dirty="0"/>
              <a:t> </a:t>
            </a:r>
            <a:r>
              <a:rPr lang="en-US" altLang="zh-CN" sz="1600" dirty="0"/>
              <a:t>Flow</a:t>
            </a:r>
          </a:p>
          <a:p>
            <a:r>
              <a:rPr lang="en-US" altLang="zh-CN" sz="1600" dirty="0"/>
              <a:t>Re-creation</a:t>
            </a:r>
            <a:r>
              <a:rPr lang="zh-CN" altLang="en-US" sz="1600" dirty="0"/>
              <a:t> </a:t>
            </a:r>
            <a:r>
              <a:rPr lang="en-US" altLang="zh-CN" sz="1600" dirty="0"/>
              <a:t>and</a:t>
            </a:r>
            <a:r>
              <a:rPr lang="zh-CN" altLang="en-US" sz="1600" dirty="0"/>
              <a:t> </a:t>
            </a:r>
            <a:r>
              <a:rPr lang="en-US" altLang="zh-TW" sz="1600" dirty="0"/>
              <a:t>Infotainment</a:t>
            </a:r>
            <a:r>
              <a:rPr lang="en-US" altLang="zh-CN" sz="1600" dirty="0"/>
              <a:t>.</a:t>
            </a:r>
          </a:p>
          <a:p>
            <a:endParaRPr lang="en-US" altLang="zh-CN" sz="1600" dirty="0"/>
          </a:p>
          <a:p>
            <a:r>
              <a:rPr lang="en-US" altLang="zh-CN" sz="1600" b="1" dirty="0"/>
              <a:t>These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two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media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have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some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interactions.</a:t>
            </a:r>
          </a:p>
          <a:p>
            <a:r>
              <a:rPr kumimoji="1" lang="zh-CN" altLang="en-US" sz="1600" dirty="0"/>
              <a:t>                      </a:t>
            </a:r>
            <a:endParaRPr kumimoji="1" lang="zh-TW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72818463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702" y="161337"/>
            <a:ext cx="8281851" cy="1347398"/>
          </a:xfrm>
          <a:prstGeom prst="rect">
            <a:avLst/>
          </a:prstGeom>
        </p:spPr>
      </p:pic>
      <p:sp>
        <p:nvSpPr>
          <p:cNvPr id="8" name="剪去並圓角化單一角落矩形 7"/>
          <p:cNvSpPr/>
          <p:nvPr/>
        </p:nvSpPr>
        <p:spPr>
          <a:xfrm>
            <a:off x="1895463" y="2271403"/>
            <a:ext cx="4426960" cy="2378974"/>
          </a:xfrm>
          <a:prstGeom prst="snipRoundRect">
            <a:avLst/>
          </a:prstGeom>
          <a:solidFill>
            <a:srgbClr val="F3E4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3078989" y="1835187"/>
            <a:ext cx="1933880" cy="461665"/>
          </a:xfrm>
          <a:prstGeom prst="rect">
            <a:avLst/>
          </a:prstGeom>
          <a:solidFill>
            <a:schemeClr val="bg2"/>
          </a:solidFill>
          <a:ln w="38100">
            <a:solidFill>
              <a:srgbClr val="F3E483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2400" noProof="1">
                <a:solidFill>
                  <a:srgbClr val="000000"/>
                </a:solidFill>
                <a:latin typeface="+mj-lt"/>
                <a:cs typeface="微软雅黑" panose="020B0503020204020204" pitchFamily="34" charset="-122"/>
                <a:sym typeface="方正姚体" panose="02010601030101010101" pitchFamily="2" charset="-122"/>
              </a:rPr>
              <a:t>Receiver</a:t>
            </a:r>
            <a:endParaRPr lang="en-US" altLang="zh-TW" sz="2400" dirty="0">
              <a:latin typeface="+mj-lt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1968459" y="2502619"/>
            <a:ext cx="4154940" cy="23083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zh-CN" sz="1600" b="1" dirty="0">
                <a:solidFill>
                  <a:schemeClr val="tx2">
                    <a:lumMod val="50000"/>
                  </a:schemeClr>
                </a:solidFill>
              </a:rPr>
              <a:t>KOL</a:t>
            </a:r>
            <a:r>
              <a:rPr kumimoji="1" lang="zh-CN" altLang="en-US" sz="1600" b="1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kumimoji="1" lang="en-US" altLang="zh-CN" sz="1600" b="1" dirty="0">
                <a:solidFill>
                  <a:schemeClr val="tx2">
                    <a:lumMod val="50000"/>
                  </a:schemeClr>
                </a:solidFill>
              </a:rPr>
              <a:t>has</a:t>
            </a:r>
            <a:r>
              <a:rPr kumimoji="1" lang="zh-CN" altLang="en-US" sz="1600" b="1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kumimoji="1" lang="en-US" altLang="zh-CN" sz="1600" b="1" dirty="0">
                <a:solidFill>
                  <a:schemeClr val="tx2">
                    <a:lumMod val="50000"/>
                  </a:schemeClr>
                </a:solidFill>
              </a:rPr>
              <a:t>great</a:t>
            </a:r>
            <a:r>
              <a:rPr kumimoji="1" lang="zh-CN" altLang="en-US" sz="1600" b="1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kumimoji="1" lang="en-US" altLang="zh-CN" sz="1600" b="1" dirty="0">
                <a:solidFill>
                  <a:schemeClr val="tx2">
                    <a:lumMod val="50000"/>
                  </a:schemeClr>
                </a:solidFill>
              </a:rPr>
              <a:t>influence:</a:t>
            </a:r>
            <a:r>
              <a:rPr kumimoji="1" lang="zh-CN" altLang="en-US" sz="1600" b="1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kumimoji="1" lang="en-US" altLang="zh-TW" sz="1600" dirty="0">
                <a:solidFill>
                  <a:schemeClr val="tx2">
                    <a:lumMod val="50000"/>
                  </a:schemeClr>
                </a:solidFill>
              </a:rPr>
              <a:t>High influence users have high friends count or high followers count or both</a:t>
            </a:r>
            <a:r>
              <a:rPr kumimoji="1" lang="en-US" altLang="zh-CN" sz="1600" dirty="0">
                <a:solidFill>
                  <a:schemeClr val="tx2">
                    <a:lumMod val="50000"/>
                  </a:schemeClr>
                </a:solidFill>
              </a:rPr>
              <a:t>.</a:t>
            </a:r>
          </a:p>
          <a:p>
            <a:r>
              <a:rPr kumimoji="1" lang="en-US" altLang="zh-CN" sz="1600" b="1" dirty="0">
                <a:solidFill>
                  <a:schemeClr val="tx2">
                    <a:lumMod val="50000"/>
                  </a:schemeClr>
                </a:solidFill>
              </a:rPr>
              <a:t>Sparse</a:t>
            </a:r>
            <a:r>
              <a:rPr kumimoji="1" lang="zh-CN" altLang="en-US" sz="1600" b="1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kumimoji="1" lang="en-US" altLang="zh-CN" sz="1600" b="1" dirty="0">
                <a:solidFill>
                  <a:schemeClr val="tx2">
                    <a:lumMod val="50000"/>
                  </a:schemeClr>
                </a:solidFill>
              </a:rPr>
              <a:t>network</a:t>
            </a:r>
            <a:r>
              <a:rPr kumimoji="1" lang="zh-CN" altLang="en-US" sz="1600" b="1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kumimoji="1" lang="en-US" altLang="zh-CN" sz="1600" b="1" dirty="0">
                <a:solidFill>
                  <a:schemeClr val="tx2">
                    <a:lumMod val="50000"/>
                  </a:schemeClr>
                </a:solidFill>
              </a:rPr>
              <a:t>in</a:t>
            </a:r>
            <a:r>
              <a:rPr kumimoji="1" lang="zh-CN" altLang="en-US" sz="1600" b="1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kumimoji="1" lang="en-US" altLang="zh-CN" sz="1600" b="1" dirty="0">
                <a:solidFill>
                  <a:schemeClr val="tx2">
                    <a:lumMod val="50000"/>
                  </a:schemeClr>
                </a:solidFill>
              </a:rPr>
              <a:t>Twitter:</a:t>
            </a:r>
            <a:r>
              <a:rPr kumimoji="1" lang="zh-CN" altLang="en-US" sz="1600" b="1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kumimoji="1" lang="en-US" altLang="zh-CN" sz="1600" dirty="0">
                <a:solidFill>
                  <a:schemeClr val="tx2">
                    <a:lumMod val="50000"/>
                  </a:schemeClr>
                </a:solidFill>
              </a:rPr>
              <a:t>Not</a:t>
            </a:r>
            <a:r>
              <a:rPr kumimoji="1" lang="zh-CN" altLang="en-US" sz="16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kumimoji="1" lang="en-US" altLang="zh-CN" sz="1600" dirty="0">
                <a:solidFill>
                  <a:schemeClr val="tx2">
                    <a:lumMod val="50000"/>
                  </a:schemeClr>
                </a:solidFill>
              </a:rPr>
              <a:t>every</a:t>
            </a:r>
            <a:r>
              <a:rPr kumimoji="1" lang="zh-CN" altLang="en-US" sz="16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kumimoji="1" lang="en-US" altLang="zh-CN" sz="1600" dirty="0">
                <a:solidFill>
                  <a:schemeClr val="tx2">
                    <a:lumMod val="50000"/>
                  </a:schemeClr>
                </a:solidFill>
              </a:rPr>
              <a:t>one</a:t>
            </a:r>
            <a:r>
              <a:rPr kumimoji="1" lang="zh-CN" altLang="en-US" sz="16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kumimoji="1" lang="en-US" altLang="zh-CN" sz="1600" dirty="0">
                <a:solidFill>
                  <a:schemeClr val="tx2">
                    <a:lumMod val="50000"/>
                  </a:schemeClr>
                </a:solidFill>
              </a:rPr>
              <a:t>can</a:t>
            </a:r>
            <a:r>
              <a:rPr kumimoji="1" lang="zh-CN" altLang="en-US" sz="16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kumimoji="1" lang="en-US" altLang="zh-CN" sz="1600" dirty="0">
                <a:solidFill>
                  <a:schemeClr val="tx2">
                    <a:lumMod val="50000"/>
                  </a:schemeClr>
                </a:solidFill>
              </a:rPr>
              <a:t>be</a:t>
            </a:r>
            <a:r>
              <a:rPr kumimoji="1" lang="zh-CN" altLang="en-US" sz="16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kumimoji="1" lang="en-US" altLang="zh-CN" sz="1600" dirty="0">
                <a:solidFill>
                  <a:schemeClr val="tx2">
                    <a:lumMod val="50000"/>
                  </a:schemeClr>
                </a:solidFill>
              </a:rPr>
              <a:t>noticed</a:t>
            </a:r>
            <a:r>
              <a:rPr kumimoji="1" lang="zh-CN" altLang="en-US" sz="16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kumimoji="1" lang="en-US" altLang="zh-CN" sz="1600" dirty="0">
                <a:solidFill>
                  <a:schemeClr val="tx2">
                    <a:lumMod val="50000"/>
                  </a:schemeClr>
                </a:solidFill>
              </a:rPr>
              <a:t>and</a:t>
            </a:r>
            <a:r>
              <a:rPr kumimoji="1" lang="zh-CN" altLang="en-US" sz="16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kumimoji="1" lang="en-US" altLang="zh-CN" sz="1600" dirty="0">
                <a:solidFill>
                  <a:schemeClr val="tx2">
                    <a:lumMod val="50000"/>
                  </a:schemeClr>
                </a:solidFill>
              </a:rPr>
              <a:t>have</a:t>
            </a:r>
            <a:r>
              <a:rPr kumimoji="1" lang="zh-CN" altLang="en-US" sz="16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kumimoji="1" lang="en-US" altLang="zh-CN" sz="1600" dirty="0">
                <a:solidFill>
                  <a:schemeClr val="tx2">
                    <a:lumMod val="50000"/>
                  </a:schemeClr>
                </a:solidFill>
              </a:rPr>
              <a:t>a</a:t>
            </a:r>
            <a:r>
              <a:rPr kumimoji="1" lang="zh-CN" altLang="en-US" sz="16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kumimoji="1" lang="en-US" altLang="zh-CN" sz="1600" dirty="0">
                <a:solidFill>
                  <a:schemeClr val="tx2">
                    <a:lumMod val="50000"/>
                  </a:schemeClr>
                </a:solidFill>
              </a:rPr>
              <a:t>voice.</a:t>
            </a:r>
            <a:endParaRPr lang="en-US" altLang="zh-CN" sz="1600" b="1" dirty="0"/>
          </a:p>
          <a:p>
            <a:r>
              <a:rPr kumimoji="1" lang="en-US" altLang="zh-CN" sz="1600" b="1" dirty="0"/>
              <a:t>Herd</a:t>
            </a:r>
            <a:r>
              <a:rPr kumimoji="1" lang="zh-CN" altLang="en-US" sz="1600" b="1" dirty="0"/>
              <a:t> </a:t>
            </a:r>
            <a:r>
              <a:rPr kumimoji="1" lang="en-US" altLang="zh-CN" sz="1600" b="1" dirty="0"/>
              <a:t>Behavior(noise):</a:t>
            </a:r>
            <a:r>
              <a:rPr kumimoji="1" lang="zh-CN" altLang="en-US" sz="1600" b="1" dirty="0"/>
              <a:t> </a:t>
            </a:r>
            <a:r>
              <a:rPr kumimoji="1" lang="en-US" altLang="zh-CN" sz="1600" dirty="0"/>
              <a:t>Express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negative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emotion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followed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the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masses.</a:t>
            </a:r>
          </a:p>
          <a:p>
            <a:endParaRPr kumimoji="1" lang="en-US" altLang="zh-CN" sz="1600" dirty="0"/>
          </a:p>
          <a:p>
            <a:r>
              <a:rPr kumimoji="1" lang="zh-CN" altLang="en-US" sz="1600" dirty="0"/>
              <a:t>                 </a:t>
            </a:r>
            <a:endParaRPr kumimoji="1" lang="zh-TW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69380942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047" b="41038"/>
          <a:stretch/>
        </p:blipFill>
        <p:spPr>
          <a:xfrm>
            <a:off x="0" y="-107285"/>
            <a:ext cx="9131300" cy="2095500"/>
          </a:xfrm>
          <a:prstGeom prst="rect">
            <a:avLst/>
          </a:prstGeom>
        </p:spPr>
      </p:pic>
      <p:sp>
        <p:nvSpPr>
          <p:cNvPr id="13316" name="TextBox 31"/>
          <p:cNvSpPr txBox="1">
            <a:spLocks noChangeArrowheads="1"/>
          </p:cNvSpPr>
          <p:nvPr/>
        </p:nvSpPr>
        <p:spPr bwMode="auto">
          <a:xfrm>
            <a:off x="409122" y="1988215"/>
            <a:ext cx="504825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defTabSz="914400" eaLnBrk="1" hangingPunct="1"/>
            <a:r>
              <a:rPr lang="en-US" altLang="zh-CN" sz="2000" b="1" dirty="0">
                <a:latin typeface="微软雅黑" panose="020B0503020204020204" pitchFamily="34" charset="-122"/>
              </a:rPr>
              <a:t>United Airlines Controversy</a:t>
            </a:r>
            <a:r>
              <a:rPr lang="zh-CN" altLang="en-US" sz="2000" b="1" dirty="0">
                <a:latin typeface="微软雅黑" panose="020B0503020204020204" pitchFamily="34" charset="-122"/>
              </a:rPr>
              <a:t> </a:t>
            </a:r>
            <a:r>
              <a:rPr lang="en-US" altLang="zh-CN" sz="2000" b="1" dirty="0">
                <a:latin typeface="微软雅黑" panose="020B0503020204020204" pitchFamily="34" charset="-122"/>
              </a:rPr>
              <a:t>Timeline</a:t>
            </a:r>
            <a:endParaRPr lang="zh-CN" altLang="en-US" sz="2000" b="1" dirty="0">
              <a:latin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17682" y="2311956"/>
            <a:ext cx="6991350" cy="2831544"/>
          </a:xfrm>
          <a:prstGeom prst="rect">
            <a:avLst/>
          </a:prstGeom>
        </p:spPr>
        <p:txBody>
          <a:bodyPr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600"/>
              </a:spcBef>
              <a:buFont typeface="Arial" charset="0"/>
              <a:buChar char="•"/>
            </a:pPr>
            <a:r>
              <a:rPr lang="en-US" altLang="zh-CN" sz="1200" b="1" noProof="1">
                <a:solidFill>
                  <a:srgbClr val="242424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Sunday, April 9:</a:t>
            </a:r>
            <a:r>
              <a:rPr lang="zh-CN" altLang="en-US" sz="1200" b="1" noProof="1">
                <a:solidFill>
                  <a:srgbClr val="242424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en-US" altLang="zh-CN" sz="1200" noProof="1">
                <a:solidFill>
                  <a:srgbClr val="242424"/>
                </a:solidFill>
                <a:latin typeface="Microsoft YaHei" charset="0"/>
                <a:ea typeface="Microsoft YaHei" charset="0"/>
                <a:cs typeface="Microsoft YaHei" charset="0"/>
              </a:rPr>
              <a:t>A 69-year-old doctor named David Dao was forcibly removed from United Airlines Express</a:t>
            </a:r>
            <a:r>
              <a:rPr lang="en-US" altLang="zh-CN" sz="1200" noProof="1">
                <a:latin typeface="Microsoft YaHei" charset="0"/>
                <a:ea typeface="Microsoft YaHei" charset="0"/>
                <a:cs typeface="Microsoft YaHei" charset="0"/>
              </a:rPr>
              <a:t>.</a:t>
            </a:r>
            <a:endParaRPr lang="zh-CN" altLang="en-US" sz="1200" dirty="0">
              <a:latin typeface="Microsoft YaHei" charset="0"/>
              <a:ea typeface="Microsoft YaHei" charset="0"/>
              <a:cs typeface="Microsoft YaHei" charset="0"/>
            </a:endParaRPr>
          </a:p>
          <a:p>
            <a:pPr marL="171450" indent="-171450">
              <a:lnSpc>
                <a:spcPct val="150000"/>
              </a:lnSpc>
              <a:spcBef>
                <a:spcPts val="600"/>
              </a:spcBef>
              <a:buFont typeface="Arial" charset="0"/>
              <a:buChar char="•"/>
            </a:pPr>
            <a:r>
              <a:rPr lang="en-US" altLang="zh-CN" sz="1200" b="1" noProof="1">
                <a:solidFill>
                  <a:srgbClr val="242424"/>
                </a:solidFill>
                <a:latin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Monday, April 10: </a:t>
            </a:r>
            <a:r>
              <a:rPr lang="en-US" altLang="zh-CN" sz="1200" dirty="0">
                <a:latin typeface="Microsoft YaHei" charset="0"/>
                <a:ea typeface="Microsoft YaHei" charset="0"/>
                <a:cs typeface="Microsoft YaHei" charset="0"/>
              </a:rPr>
              <a:t>Video of the incident recorded by passengers </a:t>
            </a:r>
            <a:r>
              <a:rPr lang="en-US" altLang="zh-CN" sz="1400" b="1" dirty="0">
                <a:solidFill>
                  <a:srgbClr val="111111"/>
                </a:solidFill>
                <a:latin typeface="Microsoft YaHei" charset="0"/>
                <a:ea typeface="Microsoft YaHei" charset="0"/>
                <a:cs typeface="Microsoft YaHei" charset="0"/>
              </a:rPr>
              <a:t>went viral on social</a:t>
            </a:r>
            <a:r>
              <a:rPr lang="en-US" altLang="zh-CN" sz="1400" b="1" dirty="0">
                <a:solidFill>
                  <a:srgbClr val="111111"/>
                </a:solidFill>
                <a:latin typeface="Microsoft YaHei" charset="0"/>
                <a:ea typeface="Microsoft YaHei" charset="0"/>
                <a:cs typeface="Microsoft YaHei" charset="0"/>
                <a:hlinkClick r:id="rId4" tooltip="Social media"/>
              </a:rPr>
              <a:t> </a:t>
            </a:r>
            <a:r>
              <a:rPr lang="en-US" altLang="zh-CN" sz="1400" b="1" dirty="0">
                <a:solidFill>
                  <a:srgbClr val="111111"/>
                </a:solidFill>
                <a:latin typeface="Microsoft YaHei" charset="0"/>
                <a:ea typeface="Microsoft YaHei" charset="0"/>
                <a:cs typeface="Microsoft YaHei" charset="0"/>
              </a:rPr>
              <a:t>media</a:t>
            </a:r>
            <a:r>
              <a:rPr lang="en-US" altLang="zh-CN" sz="1200" dirty="0">
                <a:latin typeface="Microsoft YaHei" charset="0"/>
                <a:ea typeface="Microsoft YaHei" charset="0"/>
                <a:cs typeface="Microsoft YaHei" charset="0"/>
              </a:rPr>
              <a:t>, resulting in outrage over the violent incident. Politicians expressed concern and called for official investigation. </a:t>
            </a:r>
            <a:r>
              <a:rPr lang="en-US" altLang="zh-CN" sz="1200" noProof="1">
                <a:solidFill>
                  <a:srgbClr val="242424"/>
                </a:solidFill>
                <a:latin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United Airlines issued its </a:t>
            </a:r>
            <a:r>
              <a:rPr lang="en-US" altLang="zh-CN" sz="1200" noProof="1">
                <a:solidFill>
                  <a:srgbClr val="F3E483"/>
                </a:solidFill>
                <a:latin typeface="微软雅黑" panose="020B0503020204020204" pitchFamily="34" charset="-122"/>
                <a:cs typeface="微软雅黑" panose="020B0503020204020204" pitchFamily="34" charset="-122"/>
                <a:sym typeface="+mn-ea"/>
                <a:hlinkClick r:id="rId5" action="ppaction://hlinksldjump"/>
              </a:rPr>
              <a:t>first response </a:t>
            </a:r>
            <a:r>
              <a:rPr lang="en-US" altLang="zh-CN" sz="1200" noProof="1">
                <a:solidFill>
                  <a:srgbClr val="242424"/>
                </a:solidFill>
                <a:latin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to the incident via Twitter. </a:t>
            </a:r>
            <a:r>
              <a:rPr lang="zh-CN" altLang="en-US" sz="1200" noProof="1">
                <a:solidFill>
                  <a:srgbClr val="242424"/>
                </a:solidFill>
                <a:latin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</a:t>
            </a:r>
            <a:r>
              <a:rPr lang="en-US" altLang="zh-CN" sz="1200" noProof="1">
                <a:solidFill>
                  <a:srgbClr val="242424"/>
                </a:solidFill>
                <a:latin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Apologize</a:t>
            </a:r>
            <a:r>
              <a:rPr lang="zh-CN" altLang="en-US" sz="1200" noProof="1">
                <a:solidFill>
                  <a:srgbClr val="242424"/>
                </a:solidFill>
                <a:latin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</a:t>
            </a:r>
            <a:r>
              <a:rPr lang="en-US" altLang="zh-CN" sz="1200" noProof="1">
                <a:solidFill>
                  <a:srgbClr val="242424"/>
                </a:solidFill>
                <a:latin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for</a:t>
            </a:r>
            <a:r>
              <a:rPr lang="zh-CN" altLang="en-US" sz="1200" noProof="1">
                <a:solidFill>
                  <a:srgbClr val="242424"/>
                </a:solidFill>
                <a:latin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</a:t>
            </a:r>
            <a:r>
              <a:rPr lang="en-US" altLang="zh-CN" sz="1200" noProof="1">
                <a:solidFill>
                  <a:srgbClr val="242424"/>
                </a:solidFill>
                <a:latin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having</a:t>
            </a:r>
            <a:r>
              <a:rPr lang="zh-CN" altLang="en-US" sz="1200" noProof="1">
                <a:solidFill>
                  <a:srgbClr val="242424"/>
                </a:solidFill>
                <a:latin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</a:t>
            </a:r>
            <a:r>
              <a:rPr lang="en-US" altLang="zh-CN" sz="1200" noProof="1">
                <a:solidFill>
                  <a:srgbClr val="242424"/>
                </a:solidFill>
                <a:latin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to</a:t>
            </a:r>
            <a:r>
              <a:rPr lang="zh-CN" altLang="en-US" sz="1200" noProof="1">
                <a:solidFill>
                  <a:srgbClr val="242424"/>
                </a:solidFill>
                <a:latin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</a:t>
            </a:r>
            <a:r>
              <a:rPr lang="en-US" altLang="zh-CN" sz="1200" noProof="1">
                <a:solidFill>
                  <a:srgbClr val="242424"/>
                </a:solidFill>
                <a:latin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re-accommodate</a:t>
            </a:r>
            <a:r>
              <a:rPr lang="zh-CN" altLang="en-US" sz="1200" noProof="1">
                <a:solidFill>
                  <a:srgbClr val="242424"/>
                </a:solidFill>
                <a:latin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</a:t>
            </a:r>
            <a:r>
              <a:rPr lang="en-US" altLang="zh-CN" sz="1200" noProof="1">
                <a:solidFill>
                  <a:srgbClr val="242424"/>
                </a:solidFill>
                <a:latin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customers.</a:t>
            </a:r>
            <a:r>
              <a:rPr lang="zh-CN" altLang="en-US" sz="1200" noProof="1">
                <a:solidFill>
                  <a:srgbClr val="242424"/>
                </a:solidFill>
                <a:latin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</a:t>
            </a:r>
            <a:r>
              <a:rPr lang="en-US" altLang="zh-CN" sz="1200" noProof="1">
                <a:solidFill>
                  <a:srgbClr val="242424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The internet went wild over Munoz's use of the word "re-accommodate.”</a:t>
            </a:r>
          </a:p>
          <a:p>
            <a:pPr marL="179705" indent="-171450" algn="just" defTabSz="914400" eaLnBrk="1" fontAlgn="auto" hangingPunct="1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en-US" altLang="zh-CN" sz="1200" b="1" noProof="1">
                <a:solidFill>
                  <a:srgbClr val="242424"/>
                </a:solidFill>
                <a:latin typeface="Microsoft YaHei" charset="0"/>
                <a:ea typeface="Microsoft YaHei" charset="0"/>
                <a:cs typeface="Microsoft YaHei" charset="0"/>
              </a:rPr>
              <a:t>Monday, April 10: </a:t>
            </a:r>
            <a:r>
              <a:rPr lang="en-US" altLang="zh-CN" sz="1200" dirty="0">
                <a:latin typeface="Microsoft YaHei" charset="0"/>
                <a:ea typeface="Microsoft YaHei" charset="0"/>
                <a:cs typeface="Microsoft YaHei" charset="0"/>
              </a:rPr>
              <a:t>Later on April 10, in an e-mail to employees, </a:t>
            </a:r>
            <a:r>
              <a:rPr lang="en-US" altLang="zh-CN" sz="1200" dirty="0">
                <a:latin typeface="Microsoft YaHei" charset="0"/>
                <a:ea typeface="Microsoft YaHei" charset="0"/>
                <a:cs typeface="Microsoft YaHei" charset="0"/>
                <a:hlinkClick r:id="rId6" action="ppaction://hlinksldjump"/>
              </a:rPr>
              <a:t>Munoz praised and defended the crew's actions, while claiming the passenger was "disruptive and belligerent</a:t>
            </a:r>
            <a:r>
              <a:rPr lang="en-US" altLang="zh-CN" sz="1200" dirty="0">
                <a:latin typeface="Microsoft YaHei" charset="0"/>
                <a:ea typeface="Microsoft YaHei" charset="0"/>
                <a:cs typeface="Microsoft YaHei" charset="0"/>
              </a:rPr>
              <a:t>"</a:t>
            </a:r>
            <a:endParaRPr lang="en-US" altLang="zh-CN" sz="1200" noProof="1">
              <a:solidFill>
                <a:srgbClr val="242424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grpSp>
        <p:nvGrpSpPr>
          <p:cNvPr id="8" name="组 7"/>
          <p:cNvGrpSpPr/>
          <p:nvPr/>
        </p:nvGrpSpPr>
        <p:grpSpPr>
          <a:xfrm>
            <a:off x="6775132" y="5458"/>
            <a:ext cx="2356168" cy="773430"/>
            <a:chOff x="2390362" y="204130"/>
            <a:chExt cx="2356168" cy="1343609"/>
          </a:xfrm>
          <a:solidFill>
            <a:srgbClr val="F5E168"/>
          </a:solidFill>
        </p:grpSpPr>
        <p:sp>
          <p:nvSpPr>
            <p:cNvPr id="6" name="矩形 5"/>
            <p:cNvSpPr/>
            <p:nvPr/>
          </p:nvSpPr>
          <p:spPr>
            <a:xfrm>
              <a:off x="2626486" y="204131"/>
              <a:ext cx="2120044" cy="1343608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kumimoji="1" lang="zh-CN" altLang="en-US" noProof="1">
                <a:latin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2390362" y="204130"/>
              <a:ext cx="2248535" cy="11218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>
              <a:spAutoFit/>
            </a:bodyPr>
            <a:lstStyle/>
            <a:p>
              <a:pPr algn="ctr" eaLnBrk="1" fontAlgn="auto" hangingPunct="1">
                <a:lnSpc>
                  <a:spcPct val="130000"/>
                </a:lnSpc>
                <a:defRPr/>
              </a:pPr>
              <a:r>
                <a:rPr kumimoji="1" lang="en-US" altLang="zh-CN" sz="2800" noProof="1">
                  <a:solidFill>
                    <a:srgbClr val="FFFFFF"/>
                  </a:solidFill>
                  <a:latin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PART</a:t>
              </a:r>
              <a:r>
                <a:rPr kumimoji="1" lang="zh-CN" altLang="en-US" sz="2800" noProof="1">
                  <a:solidFill>
                    <a:srgbClr val="FFFFFF"/>
                  </a:solidFill>
                  <a:latin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 </a:t>
              </a:r>
              <a:r>
                <a:rPr kumimoji="1" lang="en-US" altLang="zh-CN" sz="2800" noProof="1">
                  <a:solidFill>
                    <a:srgbClr val="FFFFFF"/>
                  </a:solidFill>
                  <a:latin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1</a:t>
              </a:r>
              <a:endParaRPr kumimoji="1" lang="en-US" altLang="zh-CN" sz="2800" noProof="1">
                <a:solidFill>
                  <a:srgbClr val="FFFFFF"/>
                </a:solidFill>
                <a:latin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</p:grpSp>
      <p:grpSp>
        <p:nvGrpSpPr>
          <p:cNvPr id="11" name="组 7"/>
          <p:cNvGrpSpPr/>
          <p:nvPr/>
        </p:nvGrpSpPr>
        <p:grpSpPr>
          <a:xfrm>
            <a:off x="7627531" y="2388325"/>
            <a:ext cx="181245" cy="2627812"/>
            <a:chOff x="782065" y="0"/>
            <a:chExt cx="2248535" cy="1343608"/>
          </a:xfrm>
          <a:solidFill>
            <a:srgbClr val="F5E168"/>
          </a:solidFill>
        </p:grpSpPr>
        <p:sp>
          <p:nvSpPr>
            <p:cNvPr id="12" name="矩形 11"/>
            <p:cNvSpPr/>
            <p:nvPr/>
          </p:nvSpPr>
          <p:spPr>
            <a:xfrm>
              <a:off x="787145" y="0"/>
              <a:ext cx="2120044" cy="1343608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kumimoji="1" lang="zh-CN" altLang="en-US" noProof="1">
                <a:latin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782065" y="71755"/>
              <a:ext cx="2248535" cy="11218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>
              <a:spAutoFit/>
            </a:bodyPr>
            <a:lstStyle/>
            <a:p>
              <a:pPr algn="ctr" eaLnBrk="1" fontAlgn="auto" hangingPunct="1">
                <a:lnSpc>
                  <a:spcPct val="130000"/>
                </a:lnSpc>
                <a:defRPr/>
              </a:pPr>
              <a:endParaRPr kumimoji="1" lang="en-US" altLang="zh-CN" sz="2800" noProof="1">
                <a:solidFill>
                  <a:srgbClr val="FFFFFF"/>
                </a:solidFill>
                <a:latin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</p:grpSp>
    </p:spTree>
    <p:custDataLst>
      <p:tags r:id="rId1"/>
    </p:custDataLst>
  </p:cSld>
  <p:clrMapOvr>
    <a:masterClrMapping/>
  </p:clrMapOvr>
  <p:transition spd="slow">
    <p:push dir="u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32"/>
          <p:cNvSpPr>
            <a:spLocks noChangeArrowheads="1"/>
          </p:cNvSpPr>
          <p:nvPr/>
        </p:nvSpPr>
        <p:spPr bwMode="auto">
          <a:xfrm>
            <a:off x="635" y="44450"/>
            <a:ext cx="2247900" cy="6524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lnSpc>
                <a:spcPct val="130000"/>
              </a:lnSpc>
            </a:pPr>
            <a:r>
              <a:rPr lang="en-US" altLang="zh-CN" sz="2800">
                <a:solidFill>
                  <a:srgbClr val="FFFFFF"/>
                </a:solidFill>
                <a:latin typeface="微软雅黑" panose="020B0503020204020204" pitchFamily="34" charset="-122"/>
                <a:sym typeface="黑体" panose="02010609060101010101" pitchFamily="49" charset="-122"/>
              </a:rPr>
              <a:t>PART</a:t>
            </a:r>
            <a:r>
              <a:rPr lang="zh-CN" altLang="en-US" sz="2800">
                <a:solidFill>
                  <a:srgbClr val="FFFFFF"/>
                </a:solidFill>
                <a:latin typeface="微软雅黑" panose="020B0503020204020204" pitchFamily="34" charset="-122"/>
                <a:sym typeface="黑体" panose="02010609060101010101" pitchFamily="49" charset="-122"/>
              </a:rPr>
              <a:t> </a:t>
            </a:r>
            <a:r>
              <a:rPr lang="en-US" altLang="zh-CN" sz="2800">
                <a:solidFill>
                  <a:srgbClr val="FFFFFF"/>
                </a:solidFill>
                <a:latin typeface="微软雅黑" panose="020B0503020204020204" pitchFamily="34" charset="-122"/>
                <a:sym typeface="黑体" panose="02010609060101010101" pitchFamily="49" charset="-122"/>
              </a:rPr>
              <a:t>1</a:t>
            </a:r>
            <a:endParaRPr lang="en-US" altLang="zh-CN" sz="2800">
              <a:solidFill>
                <a:srgbClr val="FFFFFF"/>
              </a:solidFill>
              <a:latin typeface="微软雅黑" panose="020B0503020204020204" pitchFamily="34" charset="-122"/>
            </a:endParaRPr>
          </a:p>
        </p:txBody>
      </p:sp>
      <p:sp>
        <p:nvSpPr>
          <p:cNvPr id="6" name="文本框 33"/>
          <p:cNvSpPr txBox="1">
            <a:spLocks noChangeArrowheads="1"/>
          </p:cNvSpPr>
          <p:nvPr/>
        </p:nvSpPr>
        <p:spPr bwMode="auto">
          <a:xfrm>
            <a:off x="2248536" y="71438"/>
            <a:ext cx="2698175" cy="6524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zh-CN" altLang="en-US" sz="2800">
                <a:solidFill>
                  <a:srgbClr val="FFFFFF"/>
                </a:solidFill>
                <a:latin typeface="微软雅黑" panose="020B0503020204020204" pitchFamily="34" charset="-122"/>
                <a:sym typeface="黑体" panose="02010609060101010101" pitchFamily="49" charset="-122"/>
              </a:rPr>
              <a:t>请输入你的标题</a:t>
            </a:r>
            <a:endParaRPr lang="zh-CN" altLang="en-US" sz="2800">
              <a:latin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123124" y="0"/>
            <a:ext cx="4684712" cy="774700"/>
          </a:xfrm>
          <a:prstGeom prst="rect">
            <a:avLst/>
          </a:prstGeom>
          <a:solidFill>
            <a:srgbClr val="40404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kumimoji="1" lang="zh-CN" altLang="en-US" noProof="1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grpSp>
        <p:nvGrpSpPr>
          <p:cNvPr id="8" name="组 7"/>
          <p:cNvGrpSpPr/>
          <p:nvPr/>
        </p:nvGrpSpPr>
        <p:grpSpPr>
          <a:xfrm>
            <a:off x="1" y="1"/>
            <a:ext cx="2248535" cy="773430"/>
            <a:chOff x="782065" y="0"/>
            <a:chExt cx="2248535" cy="1343608"/>
          </a:xfrm>
          <a:solidFill>
            <a:srgbClr val="F5E168"/>
          </a:solidFill>
        </p:grpSpPr>
        <p:sp>
          <p:nvSpPr>
            <p:cNvPr id="9" name="矩形 8"/>
            <p:cNvSpPr/>
            <p:nvPr/>
          </p:nvSpPr>
          <p:spPr>
            <a:xfrm>
              <a:off x="787145" y="0"/>
              <a:ext cx="2120044" cy="1343608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kumimoji="1" lang="zh-CN" altLang="en-US" noProof="1">
                <a:latin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782065" y="71755"/>
              <a:ext cx="2248535" cy="10387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>
              <a:spAutoFit/>
            </a:bodyPr>
            <a:lstStyle/>
            <a:p>
              <a:pPr algn="ctr" eaLnBrk="1" fontAlgn="auto" hangingPunct="1">
                <a:lnSpc>
                  <a:spcPct val="130000"/>
                </a:lnSpc>
                <a:defRPr/>
              </a:pPr>
              <a:r>
                <a:rPr kumimoji="1" lang="en-US" altLang="zh-CN" sz="2800" noProof="1">
                  <a:solidFill>
                    <a:srgbClr val="FFFFFF"/>
                  </a:solidFill>
                  <a:latin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PART</a:t>
              </a:r>
              <a:r>
                <a:rPr kumimoji="1" lang="zh-CN" altLang="en-US" sz="2800" noProof="1">
                  <a:solidFill>
                    <a:srgbClr val="FFFFFF"/>
                  </a:solidFill>
                  <a:latin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 </a:t>
              </a:r>
              <a:r>
                <a:rPr kumimoji="1" lang="en-US" altLang="zh-CN" sz="2800" noProof="1">
                  <a:solidFill>
                    <a:srgbClr val="FFFFFF"/>
                  </a:solidFill>
                  <a:latin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2</a:t>
              </a:r>
              <a:endParaRPr kumimoji="1" lang="en-US" altLang="zh-CN" sz="2800" noProof="1">
                <a:solidFill>
                  <a:srgbClr val="FFFFFF"/>
                </a:solidFill>
                <a:latin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</p:grpSp>
      <p:sp>
        <p:nvSpPr>
          <p:cNvPr id="11" name="文本框 38"/>
          <p:cNvSpPr txBox="1">
            <a:spLocks noChangeArrowheads="1"/>
          </p:cNvSpPr>
          <p:nvPr/>
        </p:nvSpPr>
        <p:spPr bwMode="auto">
          <a:xfrm>
            <a:off x="2159636" y="71438"/>
            <a:ext cx="2501647" cy="6524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en-US" altLang="zh-CN" sz="2800" dirty="0">
                <a:solidFill>
                  <a:srgbClr val="FFFFFF"/>
                </a:solidFill>
                <a:latin typeface="微软雅黑" panose="020B0503020204020204" pitchFamily="34" charset="-122"/>
                <a:sym typeface="黑体" panose="02010609060101010101" pitchFamily="49" charset="-122"/>
              </a:rPr>
              <a:t>Improvement</a:t>
            </a:r>
            <a:endParaRPr lang="zh-CN" altLang="en-US" sz="2800" dirty="0">
              <a:latin typeface="微软雅黑" panose="020B0503020204020204" pitchFamily="34" charset="-122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1" y="844869"/>
            <a:ext cx="901606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892" indent="-342892">
              <a:lnSpc>
                <a:spcPct val="150000"/>
              </a:lnSpc>
              <a:buClr>
                <a:srgbClr val="111111"/>
              </a:buClr>
              <a:buSzPct val="60000"/>
              <a:buFont typeface="Arial" charset="0"/>
              <a:buChar char="•"/>
            </a:pPr>
            <a:r>
              <a:rPr kumimoji="1" lang="en-US" altLang="zh-CN" sz="1400" dirty="0">
                <a:solidFill>
                  <a:schemeClr val="tx2">
                    <a:lumMod val="50000"/>
                  </a:schemeClr>
                </a:solidFill>
              </a:rPr>
              <a:t>1.</a:t>
            </a:r>
            <a:r>
              <a:rPr kumimoji="1" lang="zh-CN" altLang="en-US" sz="14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kumimoji="1" lang="en-US" altLang="zh-CN" sz="1400" dirty="0">
                <a:solidFill>
                  <a:schemeClr val="tx2">
                    <a:lumMod val="50000"/>
                  </a:schemeClr>
                </a:solidFill>
              </a:rPr>
              <a:t>United</a:t>
            </a:r>
            <a:r>
              <a:rPr kumimoji="1" lang="zh-CN" altLang="en-US" sz="14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kumimoji="1" lang="en-US" altLang="zh-CN" sz="1400" dirty="0">
                <a:solidFill>
                  <a:schemeClr val="tx2">
                    <a:lumMod val="50000"/>
                  </a:schemeClr>
                </a:solidFill>
              </a:rPr>
              <a:t>Airlines</a:t>
            </a:r>
            <a:r>
              <a:rPr kumimoji="1" lang="zh-CN" altLang="en-US" sz="14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kumimoji="1" lang="en-US" altLang="zh-CN" sz="1400" dirty="0">
                <a:solidFill>
                  <a:schemeClr val="tx2">
                    <a:lumMod val="50000"/>
                  </a:schemeClr>
                </a:solidFill>
              </a:rPr>
              <a:t>should</a:t>
            </a:r>
            <a:r>
              <a:rPr kumimoji="1" lang="zh-CN" altLang="en-US" sz="14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kumimoji="1" lang="en-US" altLang="zh-CN" sz="1400" dirty="0">
                <a:solidFill>
                  <a:schemeClr val="tx2">
                    <a:lumMod val="50000"/>
                  </a:schemeClr>
                </a:solidFill>
              </a:rPr>
              <a:t>release</a:t>
            </a:r>
            <a:r>
              <a:rPr kumimoji="1" lang="zh-CN" altLang="en-US" sz="14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kumimoji="1" lang="en-US" altLang="zh-CN" sz="1400" dirty="0">
                <a:solidFill>
                  <a:schemeClr val="tx2">
                    <a:lumMod val="50000"/>
                  </a:schemeClr>
                </a:solidFill>
              </a:rPr>
              <a:t>news</a:t>
            </a:r>
            <a:r>
              <a:rPr kumimoji="1" lang="zh-CN" altLang="en-US" sz="14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kumimoji="1" lang="en-US" altLang="zh-CN" sz="1400" dirty="0">
                <a:solidFill>
                  <a:schemeClr val="tx2">
                    <a:lumMod val="50000"/>
                  </a:schemeClr>
                </a:solidFill>
              </a:rPr>
              <a:t>more</a:t>
            </a:r>
            <a:r>
              <a:rPr kumimoji="1" lang="zh-CN" altLang="en-US" sz="14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kumimoji="1" lang="en-US" altLang="zh-CN" sz="1400" dirty="0">
                <a:solidFill>
                  <a:schemeClr val="tx2">
                    <a:lumMod val="50000"/>
                  </a:schemeClr>
                </a:solidFill>
              </a:rPr>
              <a:t>timely,</a:t>
            </a:r>
            <a:r>
              <a:rPr kumimoji="1" lang="zh-CN" altLang="en-US" sz="14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kumimoji="1" lang="en-US" altLang="zh-CN" sz="1400" dirty="0">
                <a:solidFill>
                  <a:schemeClr val="tx2">
                    <a:lumMod val="50000"/>
                  </a:schemeClr>
                </a:solidFill>
              </a:rPr>
              <a:t>the</a:t>
            </a:r>
            <a:r>
              <a:rPr kumimoji="1" lang="zh-CN" altLang="en-US" sz="14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kumimoji="1" lang="en-US" altLang="zh-CN" sz="1400" dirty="0">
                <a:solidFill>
                  <a:schemeClr val="tx2">
                    <a:lumMod val="50000"/>
                  </a:schemeClr>
                </a:solidFill>
              </a:rPr>
              <a:t>video</a:t>
            </a:r>
            <a:r>
              <a:rPr kumimoji="1" lang="zh-CN" altLang="en-US" sz="14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kumimoji="1" lang="en-US" altLang="zh-CN" sz="1400" dirty="0">
                <a:solidFill>
                  <a:schemeClr val="tx2">
                    <a:lumMod val="50000"/>
                  </a:schemeClr>
                </a:solidFill>
              </a:rPr>
              <a:t>about</a:t>
            </a:r>
            <a:r>
              <a:rPr kumimoji="1" lang="zh-CN" altLang="en-US" sz="14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kumimoji="1" lang="en-US" altLang="zh-CN" sz="1400" dirty="0">
                <a:solidFill>
                  <a:schemeClr val="tx2">
                    <a:lumMod val="50000"/>
                  </a:schemeClr>
                </a:solidFill>
              </a:rPr>
              <a:t>policemen</a:t>
            </a:r>
            <a:r>
              <a:rPr kumimoji="1" lang="zh-CN" altLang="en-US" sz="14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kumimoji="1" lang="en-US" altLang="zh-CN" sz="1400" dirty="0">
                <a:solidFill>
                  <a:schemeClr val="tx2">
                    <a:lumMod val="50000"/>
                  </a:schemeClr>
                </a:solidFill>
              </a:rPr>
              <a:t>dragging</a:t>
            </a:r>
            <a:r>
              <a:rPr kumimoji="1" lang="zh-CN" altLang="en-US" sz="14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kumimoji="1" lang="en-US" altLang="zh-CN" sz="1400" dirty="0">
                <a:solidFill>
                  <a:schemeClr val="tx2">
                    <a:lumMod val="50000"/>
                  </a:schemeClr>
                </a:solidFill>
              </a:rPr>
              <a:t>that</a:t>
            </a:r>
            <a:r>
              <a:rPr kumimoji="1" lang="zh-CN" altLang="en-US" sz="14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kumimoji="1" lang="en-US" altLang="zh-CN" sz="1400" dirty="0">
                <a:solidFill>
                  <a:schemeClr val="tx2">
                    <a:lumMod val="50000"/>
                  </a:schemeClr>
                </a:solidFill>
              </a:rPr>
              <a:t>doctor</a:t>
            </a:r>
            <a:r>
              <a:rPr kumimoji="1" lang="zh-CN" altLang="en-US" sz="14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kumimoji="1" lang="en-US" altLang="zh-CN" sz="1400" dirty="0">
                <a:solidFill>
                  <a:schemeClr val="tx2">
                    <a:lumMod val="50000"/>
                  </a:schemeClr>
                </a:solidFill>
              </a:rPr>
              <a:t>was</a:t>
            </a:r>
            <a:r>
              <a:rPr kumimoji="1" lang="zh-CN" altLang="en-US" sz="14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kumimoji="1" lang="en-US" altLang="zh-CN" sz="1400" dirty="0">
                <a:solidFill>
                  <a:schemeClr val="tx2">
                    <a:lumMod val="50000"/>
                  </a:schemeClr>
                </a:solidFill>
              </a:rPr>
              <a:t>release</a:t>
            </a:r>
            <a:r>
              <a:rPr kumimoji="1" lang="zh-CN" altLang="en-US" sz="14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kumimoji="1" lang="en-US" altLang="zh-CN" sz="1400" dirty="0">
                <a:solidFill>
                  <a:schemeClr val="tx2">
                    <a:lumMod val="50000"/>
                  </a:schemeClr>
                </a:solidFill>
              </a:rPr>
              <a:t>at</a:t>
            </a:r>
            <a:r>
              <a:rPr kumimoji="1" lang="zh-CN" altLang="en-US" sz="14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kumimoji="1" lang="en-US" altLang="zh-CN" sz="1400" dirty="0">
                <a:solidFill>
                  <a:schemeClr val="tx2">
                    <a:lumMod val="50000"/>
                  </a:schemeClr>
                </a:solidFill>
              </a:rPr>
              <a:t>9</a:t>
            </a:r>
            <a:r>
              <a:rPr kumimoji="1" lang="en-US" altLang="zh-CN" sz="1400" baseline="30000" dirty="0">
                <a:solidFill>
                  <a:schemeClr val="tx2">
                    <a:lumMod val="50000"/>
                  </a:schemeClr>
                </a:solidFill>
              </a:rPr>
              <a:t>th</a:t>
            </a:r>
            <a:r>
              <a:rPr kumimoji="1" lang="zh-CN" altLang="en-US" sz="14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kumimoji="1" lang="en-US" altLang="zh-CN" sz="1400" dirty="0">
                <a:solidFill>
                  <a:schemeClr val="tx2">
                    <a:lumMod val="50000"/>
                  </a:schemeClr>
                </a:solidFill>
              </a:rPr>
              <a:t>April</a:t>
            </a:r>
            <a:r>
              <a:rPr kumimoji="1" lang="zh-CN" altLang="en-US" sz="14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kumimoji="1" lang="en-US" altLang="zh-CN" sz="1400" dirty="0">
                <a:solidFill>
                  <a:schemeClr val="tx2">
                    <a:lumMod val="50000"/>
                  </a:schemeClr>
                </a:solidFill>
              </a:rPr>
              <a:t>in</a:t>
            </a:r>
            <a:r>
              <a:rPr kumimoji="1" lang="zh-CN" altLang="en-US" sz="14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kumimoji="1" lang="en-US" altLang="zh-CN" sz="1400" dirty="0">
                <a:solidFill>
                  <a:schemeClr val="tx2">
                    <a:lumMod val="50000"/>
                  </a:schemeClr>
                </a:solidFill>
              </a:rPr>
              <a:t>twitter.</a:t>
            </a:r>
            <a:r>
              <a:rPr kumimoji="1" lang="zh-CN" altLang="en-US" sz="14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kumimoji="1" lang="en-US" altLang="zh-CN" sz="1400" dirty="0">
                <a:solidFill>
                  <a:schemeClr val="tx2">
                    <a:lumMod val="50000"/>
                  </a:schemeClr>
                </a:solidFill>
              </a:rPr>
              <a:t>However</a:t>
            </a:r>
            <a:r>
              <a:rPr kumimoji="1" lang="zh-CN" altLang="en-US" sz="14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kumimoji="1" lang="en-US" altLang="zh-CN" sz="1400" dirty="0">
                <a:solidFill>
                  <a:schemeClr val="tx2">
                    <a:lumMod val="50000"/>
                  </a:schemeClr>
                </a:solidFill>
              </a:rPr>
              <a:t>the</a:t>
            </a:r>
            <a:r>
              <a:rPr kumimoji="1" lang="zh-CN" altLang="en-US" sz="14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kumimoji="1" lang="en-US" altLang="zh-CN" sz="1400" dirty="0">
                <a:solidFill>
                  <a:schemeClr val="tx2">
                    <a:lumMod val="50000"/>
                  </a:schemeClr>
                </a:solidFill>
              </a:rPr>
              <a:t>apologetic</a:t>
            </a:r>
            <a:r>
              <a:rPr kumimoji="1" lang="zh-CN" altLang="en-US" sz="14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kumimoji="1" lang="en-US" altLang="zh-CN" sz="1400" dirty="0">
                <a:solidFill>
                  <a:schemeClr val="tx2">
                    <a:lumMod val="50000"/>
                  </a:schemeClr>
                </a:solidFill>
              </a:rPr>
              <a:t>letter</a:t>
            </a:r>
            <a:r>
              <a:rPr kumimoji="1" lang="zh-CN" altLang="en-US" sz="14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kumimoji="1" lang="en-US" altLang="zh-CN" sz="1400" dirty="0">
                <a:solidFill>
                  <a:schemeClr val="tx2">
                    <a:lumMod val="50000"/>
                  </a:schemeClr>
                </a:solidFill>
              </a:rPr>
              <a:t>was</a:t>
            </a:r>
            <a:r>
              <a:rPr kumimoji="1" lang="zh-CN" altLang="en-US" sz="14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kumimoji="1" lang="en-US" altLang="zh-CN" sz="1400" dirty="0">
                <a:solidFill>
                  <a:schemeClr val="tx2">
                    <a:lumMod val="50000"/>
                  </a:schemeClr>
                </a:solidFill>
              </a:rPr>
              <a:t>released</a:t>
            </a:r>
            <a:r>
              <a:rPr kumimoji="1" lang="zh-CN" altLang="en-US" sz="14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kumimoji="1" lang="en-US" altLang="zh-CN" sz="1400" dirty="0">
                <a:solidFill>
                  <a:schemeClr val="tx2">
                    <a:lumMod val="50000"/>
                  </a:schemeClr>
                </a:solidFill>
              </a:rPr>
              <a:t>at</a:t>
            </a:r>
            <a:r>
              <a:rPr kumimoji="1" lang="zh-CN" altLang="en-US" sz="14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kumimoji="1" lang="en-US" altLang="zh-CN" sz="1400" dirty="0">
                <a:solidFill>
                  <a:schemeClr val="tx2">
                    <a:lumMod val="50000"/>
                  </a:schemeClr>
                </a:solidFill>
              </a:rPr>
              <a:t>10th</a:t>
            </a:r>
            <a:r>
              <a:rPr kumimoji="1" lang="zh-CN" altLang="en-US" sz="14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kumimoji="1" lang="en-US" altLang="zh-CN" sz="1400" dirty="0">
                <a:solidFill>
                  <a:schemeClr val="tx2">
                    <a:lumMod val="50000"/>
                  </a:schemeClr>
                </a:solidFill>
              </a:rPr>
              <a:t>April,</a:t>
            </a:r>
            <a:r>
              <a:rPr kumimoji="1" lang="zh-CN" altLang="en-US" sz="1400" dirty="0">
                <a:solidFill>
                  <a:srgbClr val="FF0000"/>
                </a:solidFill>
              </a:rPr>
              <a:t> </a:t>
            </a:r>
            <a:r>
              <a:rPr kumimoji="1" lang="en-US" altLang="zh-CN" sz="1400" b="1" dirty="0">
                <a:solidFill>
                  <a:srgbClr val="404040"/>
                </a:solidFill>
              </a:rPr>
              <a:t>it’s</a:t>
            </a:r>
            <a:r>
              <a:rPr kumimoji="1" lang="zh-CN" altLang="en-US" sz="1400" b="1" dirty="0">
                <a:solidFill>
                  <a:srgbClr val="404040"/>
                </a:solidFill>
              </a:rPr>
              <a:t>  </a:t>
            </a:r>
            <a:r>
              <a:rPr kumimoji="1" lang="en-US" altLang="zh-CN" sz="1400" b="1" dirty="0">
                <a:solidFill>
                  <a:srgbClr val="404040"/>
                </a:solidFill>
              </a:rPr>
              <a:t>too</a:t>
            </a:r>
            <a:r>
              <a:rPr kumimoji="1" lang="zh-CN" altLang="en-US" sz="1400" b="1" dirty="0">
                <a:solidFill>
                  <a:srgbClr val="404040"/>
                </a:solidFill>
              </a:rPr>
              <a:t> </a:t>
            </a:r>
            <a:r>
              <a:rPr kumimoji="1" lang="en-US" altLang="zh-CN" sz="1400" b="1" dirty="0">
                <a:solidFill>
                  <a:srgbClr val="404040"/>
                </a:solidFill>
              </a:rPr>
              <a:t>late.</a:t>
            </a:r>
            <a:r>
              <a:rPr kumimoji="1" lang="zh-CN" altLang="en-US" sz="1400" b="1" dirty="0">
                <a:solidFill>
                  <a:srgbClr val="404040"/>
                </a:solidFill>
              </a:rPr>
              <a:t> </a:t>
            </a:r>
            <a:r>
              <a:rPr kumimoji="1" lang="en-US" altLang="zh-CN" sz="1400" b="1" dirty="0">
                <a:solidFill>
                  <a:srgbClr val="404040"/>
                </a:solidFill>
              </a:rPr>
              <a:t>Leave</a:t>
            </a:r>
            <a:r>
              <a:rPr kumimoji="1" lang="zh-CN" altLang="en-US" sz="1400" b="1" dirty="0">
                <a:solidFill>
                  <a:srgbClr val="404040"/>
                </a:solidFill>
              </a:rPr>
              <a:t> </a:t>
            </a:r>
            <a:r>
              <a:rPr kumimoji="1" lang="en-US" altLang="zh-CN" sz="1400" b="1" dirty="0">
                <a:solidFill>
                  <a:srgbClr val="404040"/>
                </a:solidFill>
              </a:rPr>
              <a:t>the</a:t>
            </a:r>
            <a:r>
              <a:rPr kumimoji="1" lang="zh-CN" altLang="en-US" sz="1400" b="1" dirty="0">
                <a:solidFill>
                  <a:srgbClr val="404040"/>
                </a:solidFill>
              </a:rPr>
              <a:t> </a:t>
            </a:r>
            <a:r>
              <a:rPr kumimoji="1" lang="en-US" altLang="zh-CN" sz="1400" b="1" dirty="0">
                <a:solidFill>
                  <a:srgbClr val="404040"/>
                </a:solidFill>
              </a:rPr>
              <a:t>time</a:t>
            </a:r>
            <a:r>
              <a:rPr kumimoji="1" lang="zh-CN" altLang="en-US" sz="1400" b="1" dirty="0">
                <a:solidFill>
                  <a:srgbClr val="404040"/>
                </a:solidFill>
              </a:rPr>
              <a:t> </a:t>
            </a:r>
            <a:r>
              <a:rPr kumimoji="1" lang="en-US" altLang="zh-CN" sz="1400" b="1" dirty="0">
                <a:solidFill>
                  <a:srgbClr val="404040"/>
                </a:solidFill>
              </a:rPr>
              <a:t>for</a:t>
            </a:r>
            <a:r>
              <a:rPr kumimoji="1" lang="zh-CN" altLang="en-US" sz="1400" b="1" dirty="0">
                <a:solidFill>
                  <a:srgbClr val="404040"/>
                </a:solidFill>
              </a:rPr>
              <a:t> </a:t>
            </a:r>
            <a:r>
              <a:rPr kumimoji="1" lang="en-US" altLang="zh-CN" sz="1400" b="1" dirty="0">
                <a:solidFill>
                  <a:srgbClr val="404040"/>
                </a:solidFill>
              </a:rPr>
              <a:t>negative</a:t>
            </a:r>
            <a:r>
              <a:rPr kumimoji="1" lang="zh-CN" altLang="en-US" sz="1400" b="1" dirty="0">
                <a:solidFill>
                  <a:srgbClr val="404040"/>
                </a:solidFill>
              </a:rPr>
              <a:t> </a:t>
            </a:r>
            <a:r>
              <a:rPr kumimoji="1" lang="en-US" altLang="zh-CN" sz="1400" b="1" dirty="0">
                <a:solidFill>
                  <a:srgbClr val="404040"/>
                </a:solidFill>
              </a:rPr>
              <a:t>opinion</a:t>
            </a:r>
            <a:r>
              <a:rPr kumimoji="1" lang="zh-CN" altLang="en-US" sz="1400" b="1" dirty="0">
                <a:solidFill>
                  <a:srgbClr val="404040"/>
                </a:solidFill>
              </a:rPr>
              <a:t> </a:t>
            </a:r>
            <a:r>
              <a:rPr kumimoji="1" lang="en-US" altLang="zh-CN" sz="1400" b="1" dirty="0">
                <a:solidFill>
                  <a:srgbClr val="404040"/>
                </a:solidFill>
              </a:rPr>
              <a:t>spreading.</a:t>
            </a:r>
            <a:r>
              <a:rPr kumimoji="1" lang="zh-CN" altLang="en-US" sz="1400" b="1" dirty="0">
                <a:solidFill>
                  <a:srgbClr val="404040"/>
                </a:solidFill>
              </a:rPr>
              <a:t> </a:t>
            </a:r>
            <a:endParaRPr kumimoji="1" lang="en-US" altLang="zh-CN" sz="1400" b="1" dirty="0">
              <a:solidFill>
                <a:srgbClr val="404040"/>
              </a:solidFill>
            </a:endParaRPr>
          </a:p>
          <a:p>
            <a:pPr marL="342892" indent="-342892">
              <a:lnSpc>
                <a:spcPct val="150000"/>
              </a:lnSpc>
              <a:buClr>
                <a:srgbClr val="111111"/>
              </a:buClr>
              <a:buSzPct val="60000"/>
              <a:buFont typeface="Arial" charset="0"/>
              <a:buChar char="•"/>
            </a:pPr>
            <a:endParaRPr kumimoji="1" lang="en-US" altLang="zh-CN" sz="1400" dirty="0">
              <a:solidFill>
                <a:schemeClr val="tx2">
                  <a:lumMod val="50000"/>
                </a:schemeClr>
              </a:solidFill>
            </a:endParaRPr>
          </a:p>
          <a:p>
            <a:pPr marL="342892" indent="-342892">
              <a:lnSpc>
                <a:spcPct val="150000"/>
              </a:lnSpc>
              <a:buClr>
                <a:srgbClr val="111111"/>
              </a:buClr>
              <a:buSzPct val="60000"/>
              <a:buFont typeface="Arial" charset="0"/>
              <a:buChar char="•"/>
            </a:pPr>
            <a:r>
              <a:rPr kumimoji="1" lang="en-US" altLang="zh-CN" sz="1400" dirty="0">
                <a:solidFill>
                  <a:schemeClr val="tx2">
                    <a:lumMod val="50000"/>
                  </a:schemeClr>
                </a:solidFill>
              </a:rPr>
              <a:t>2.</a:t>
            </a:r>
            <a:r>
              <a:rPr kumimoji="1" lang="zh-CN" altLang="en-US" sz="14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kumimoji="1" lang="en-US" altLang="zh-CN" sz="1400" dirty="0">
                <a:solidFill>
                  <a:schemeClr val="tx2">
                    <a:lumMod val="50000"/>
                  </a:schemeClr>
                </a:solidFill>
              </a:rPr>
              <a:t>Public</a:t>
            </a:r>
            <a:r>
              <a:rPr kumimoji="1" lang="zh-CN" altLang="en-US" sz="14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kumimoji="1" lang="en-US" altLang="zh-CN" sz="1400" dirty="0">
                <a:solidFill>
                  <a:schemeClr val="tx2">
                    <a:lumMod val="50000"/>
                  </a:schemeClr>
                </a:solidFill>
              </a:rPr>
              <a:t>opinions</a:t>
            </a:r>
            <a:r>
              <a:rPr kumimoji="1" lang="zh-CN" altLang="en-US" sz="14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kumimoji="1" lang="en-US" altLang="zh-CN" sz="1400" dirty="0">
                <a:solidFill>
                  <a:schemeClr val="tx2">
                    <a:lumMod val="50000"/>
                  </a:schemeClr>
                </a:solidFill>
              </a:rPr>
              <a:t>&amp;</a:t>
            </a:r>
            <a:r>
              <a:rPr kumimoji="1" lang="zh-CN" altLang="en-US" sz="14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kumimoji="1" lang="en-US" altLang="zh-CN" sz="1400" dirty="0">
                <a:solidFill>
                  <a:schemeClr val="tx2">
                    <a:lumMod val="50000"/>
                  </a:schemeClr>
                </a:solidFill>
              </a:rPr>
              <a:t>emotions</a:t>
            </a:r>
            <a:r>
              <a:rPr kumimoji="1" lang="zh-CN" altLang="en-US" sz="14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kumimoji="1" lang="en-US" altLang="zh-CN" sz="1400" dirty="0">
                <a:solidFill>
                  <a:schemeClr val="tx2">
                    <a:lumMod val="50000"/>
                  </a:schemeClr>
                </a:solidFill>
              </a:rPr>
              <a:t>were</a:t>
            </a:r>
            <a:r>
              <a:rPr kumimoji="1" lang="zh-CN" altLang="en-US" sz="14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kumimoji="1" lang="en-US" altLang="zh-CN" sz="1400" dirty="0">
                <a:solidFill>
                  <a:schemeClr val="tx2">
                    <a:lumMod val="50000"/>
                  </a:schemeClr>
                </a:solidFill>
              </a:rPr>
              <a:t>arouse</a:t>
            </a:r>
            <a:r>
              <a:rPr kumimoji="1" lang="zh-CN" altLang="en-US" sz="14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kumimoji="1" lang="en-US" altLang="zh-CN" sz="1400" dirty="0">
                <a:solidFill>
                  <a:schemeClr val="tx2">
                    <a:lumMod val="50000"/>
                  </a:schemeClr>
                </a:solidFill>
              </a:rPr>
              <a:t>after</a:t>
            </a:r>
            <a:r>
              <a:rPr kumimoji="1" lang="zh-CN" altLang="en-US" sz="14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kumimoji="1" lang="en-US" altLang="zh-CN" sz="1400" dirty="0">
                <a:solidFill>
                  <a:schemeClr val="tx2">
                    <a:lumMod val="50000"/>
                  </a:schemeClr>
                </a:solidFill>
              </a:rPr>
              <a:t>the</a:t>
            </a:r>
            <a:r>
              <a:rPr kumimoji="1" lang="zh-CN" altLang="en-US" sz="14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kumimoji="1" lang="en-US" altLang="zh-CN" sz="1400" dirty="0">
                <a:solidFill>
                  <a:schemeClr val="tx2">
                    <a:lumMod val="50000"/>
                  </a:schemeClr>
                </a:solidFill>
              </a:rPr>
              <a:t>first</a:t>
            </a:r>
            <a:r>
              <a:rPr kumimoji="1" lang="zh-CN" altLang="en-US" sz="14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kumimoji="1" lang="en-US" altLang="zh-CN" sz="1400" dirty="0">
                <a:solidFill>
                  <a:schemeClr val="tx2">
                    <a:lumMod val="50000"/>
                  </a:schemeClr>
                </a:solidFill>
              </a:rPr>
              <a:t>apologetic</a:t>
            </a:r>
            <a:r>
              <a:rPr kumimoji="1" lang="zh-CN" altLang="en-US" sz="14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kumimoji="1" lang="en-US" altLang="zh-CN" sz="1400" dirty="0">
                <a:solidFill>
                  <a:schemeClr val="tx2">
                    <a:lumMod val="50000"/>
                  </a:schemeClr>
                </a:solidFill>
              </a:rPr>
              <a:t>letter</a:t>
            </a:r>
            <a:r>
              <a:rPr kumimoji="1" lang="zh-CN" altLang="en-US" sz="14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kumimoji="1" lang="en-US" altLang="zh-CN" sz="1400" dirty="0">
                <a:solidFill>
                  <a:schemeClr val="tx2">
                    <a:lumMod val="50000"/>
                  </a:schemeClr>
                </a:solidFill>
              </a:rPr>
              <a:t>realised.</a:t>
            </a:r>
            <a:r>
              <a:rPr kumimoji="1" lang="zh-CN" altLang="en-US" sz="14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kumimoji="1" lang="en-US" altLang="zh-CN" sz="1400" dirty="0">
                <a:solidFill>
                  <a:schemeClr val="tx2">
                    <a:lumMod val="50000"/>
                  </a:schemeClr>
                </a:solidFill>
              </a:rPr>
              <a:t>It</a:t>
            </a:r>
            <a:r>
              <a:rPr kumimoji="1" lang="zh-CN" altLang="en-US" sz="14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kumimoji="1" lang="en-US" altLang="zh-CN" sz="1400" dirty="0">
                <a:solidFill>
                  <a:schemeClr val="tx2">
                    <a:lumMod val="50000"/>
                  </a:schemeClr>
                </a:solidFill>
              </a:rPr>
              <a:t>proves</a:t>
            </a:r>
            <a:r>
              <a:rPr kumimoji="1" lang="zh-CN" altLang="en-US" sz="14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kumimoji="1" lang="en-US" altLang="zh-CN" sz="1400" dirty="0">
                <a:solidFill>
                  <a:schemeClr val="tx2">
                    <a:lumMod val="50000"/>
                  </a:schemeClr>
                </a:solidFill>
              </a:rPr>
              <a:t>that</a:t>
            </a:r>
            <a:r>
              <a:rPr kumimoji="1" lang="zh-CN" altLang="en-US" sz="14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kumimoji="1" lang="en-US" altLang="zh-CN" sz="1400" dirty="0">
                <a:solidFill>
                  <a:schemeClr val="tx2">
                    <a:lumMod val="50000"/>
                  </a:schemeClr>
                </a:solidFill>
              </a:rPr>
              <a:t>the</a:t>
            </a:r>
            <a:r>
              <a:rPr kumimoji="1" lang="zh-CN" altLang="en-US" sz="14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kumimoji="1" lang="en-US" altLang="zh-CN" sz="1400" dirty="0">
                <a:solidFill>
                  <a:schemeClr val="tx2">
                    <a:lumMod val="50000"/>
                  </a:schemeClr>
                </a:solidFill>
              </a:rPr>
              <a:t>content</a:t>
            </a:r>
            <a:r>
              <a:rPr kumimoji="1" lang="zh-CN" altLang="en-US" sz="14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kumimoji="1" lang="en-US" altLang="zh-CN" sz="1400" dirty="0">
                <a:solidFill>
                  <a:schemeClr val="tx2">
                    <a:lumMod val="50000"/>
                  </a:schemeClr>
                </a:solidFill>
              </a:rPr>
              <a:t>of</a:t>
            </a:r>
            <a:r>
              <a:rPr kumimoji="1" lang="zh-CN" altLang="en-US" sz="14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kumimoji="1" lang="en-US" altLang="zh-CN" sz="1400" dirty="0">
                <a:solidFill>
                  <a:schemeClr val="tx2">
                    <a:lumMod val="50000"/>
                  </a:schemeClr>
                </a:solidFill>
              </a:rPr>
              <a:t>first</a:t>
            </a:r>
            <a:r>
              <a:rPr kumimoji="1" lang="zh-CN" altLang="en-US" sz="14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kumimoji="1" lang="en-US" altLang="zh-CN" sz="1400" dirty="0">
                <a:solidFill>
                  <a:schemeClr val="tx2">
                    <a:lumMod val="50000"/>
                  </a:schemeClr>
                </a:solidFill>
              </a:rPr>
              <a:t>apologetic</a:t>
            </a:r>
            <a:r>
              <a:rPr kumimoji="1" lang="zh-CN" altLang="en-US" sz="14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kumimoji="1" lang="en-US" altLang="zh-CN" sz="1400" dirty="0">
                <a:solidFill>
                  <a:schemeClr val="tx2">
                    <a:lumMod val="50000"/>
                  </a:schemeClr>
                </a:solidFill>
              </a:rPr>
              <a:t>letter</a:t>
            </a:r>
            <a:r>
              <a:rPr kumimoji="1" lang="zh-CN" altLang="en-US" sz="14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kumimoji="1" lang="en-US" altLang="zh-CN" sz="1400" dirty="0">
                <a:solidFill>
                  <a:schemeClr val="tx2">
                    <a:lumMod val="50000"/>
                  </a:schemeClr>
                </a:solidFill>
              </a:rPr>
              <a:t>should</a:t>
            </a:r>
            <a:r>
              <a:rPr kumimoji="1" lang="zh-CN" altLang="en-US" sz="14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kumimoji="1" lang="en-US" altLang="zh-CN" sz="1400" dirty="0">
                <a:solidFill>
                  <a:schemeClr val="tx2">
                    <a:lumMod val="50000"/>
                  </a:schemeClr>
                </a:solidFill>
              </a:rPr>
              <a:t>be</a:t>
            </a:r>
            <a:r>
              <a:rPr kumimoji="1" lang="zh-CN" altLang="en-US" sz="14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kumimoji="1" lang="en-US" altLang="zh-CN" sz="1400" dirty="0">
                <a:solidFill>
                  <a:schemeClr val="tx2">
                    <a:lumMod val="50000"/>
                  </a:schemeClr>
                </a:solidFill>
              </a:rPr>
              <a:t>altered.</a:t>
            </a:r>
            <a:r>
              <a:rPr kumimoji="1" lang="zh-CN" altLang="en-US" sz="1400" dirty="0">
                <a:solidFill>
                  <a:schemeClr val="tx2">
                    <a:lumMod val="50000"/>
                  </a:schemeClr>
                </a:solidFill>
              </a:rPr>
              <a:t>  </a:t>
            </a:r>
            <a:r>
              <a:rPr kumimoji="1" lang="en-US" altLang="zh-CN" sz="1400" b="1" dirty="0">
                <a:solidFill>
                  <a:srgbClr val="404040"/>
                </a:solidFill>
              </a:rPr>
              <a:t>We</a:t>
            </a:r>
            <a:r>
              <a:rPr kumimoji="1" lang="zh-CN" altLang="en-US" sz="1400" b="1" dirty="0">
                <a:solidFill>
                  <a:srgbClr val="404040"/>
                </a:solidFill>
              </a:rPr>
              <a:t> </a:t>
            </a:r>
            <a:r>
              <a:rPr kumimoji="1" lang="en-US" altLang="zh-CN" sz="1400" b="1" dirty="0">
                <a:solidFill>
                  <a:srgbClr val="404040"/>
                </a:solidFill>
              </a:rPr>
              <a:t>need</a:t>
            </a:r>
            <a:r>
              <a:rPr kumimoji="1" lang="zh-CN" altLang="en-US" sz="1400" b="1" dirty="0">
                <a:solidFill>
                  <a:srgbClr val="404040"/>
                </a:solidFill>
              </a:rPr>
              <a:t> </a:t>
            </a:r>
            <a:r>
              <a:rPr kumimoji="1" lang="en-US" altLang="zh-CN" sz="1400" b="1" dirty="0">
                <a:solidFill>
                  <a:srgbClr val="404040"/>
                </a:solidFill>
              </a:rPr>
              <a:t>to</a:t>
            </a:r>
            <a:r>
              <a:rPr kumimoji="1" lang="zh-CN" altLang="en-US" sz="1400" b="1" dirty="0">
                <a:solidFill>
                  <a:srgbClr val="404040"/>
                </a:solidFill>
              </a:rPr>
              <a:t> </a:t>
            </a:r>
            <a:r>
              <a:rPr kumimoji="1" lang="en-US" altLang="zh-CN" sz="1400" b="1" dirty="0">
                <a:solidFill>
                  <a:srgbClr val="404040"/>
                </a:solidFill>
              </a:rPr>
              <a:t>apologize</a:t>
            </a:r>
            <a:r>
              <a:rPr kumimoji="1" lang="zh-CN" altLang="en-US" sz="1400" b="1" dirty="0">
                <a:solidFill>
                  <a:srgbClr val="404040"/>
                </a:solidFill>
              </a:rPr>
              <a:t> </a:t>
            </a:r>
            <a:r>
              <a:rPr kumimoji="1" lang="en-US" altLang="zh-CN" sz="1400" b="1" dirty="0">
                <a:solidFill>
                  <a:srgbClr val="404040"/>
                </a:solidFill>
              </a:rPr>
              <a:t>more</a:t>
            </a:r>
            <a:r>
              <a:rPr kumimoji="1" lang="zh-CN" altLang="en-US" sz="1400" b="1" dirty="0">
                <a:solidFill>
                  <a:srgbClr val="404040"/>
                </a:solidFill>
              </a:rPr>
              <a:t> </a:t>
            </a:r>
            <a:r>
              <a:rPr kumimoji="1" lang="en-US" altLang="zh-CN" sz="1400" b="1" dirty="0">
                <a:solidFill>
                  <a:srgbClr val="404040"/>
                </a:solidFill>
              </a:rPr>
              <a:t>sincerely</a:t>
            </a:r>
            <a:r>
              <a:rPr kumimoji="1" lang="zh-CN" altLang="en-US" sz="1400" b="1" dirty="0">
                <a:solidFill>
                  <a:srgbClr val="404040"/>
                </a:solidFill>
              </a:rPr>
              <a:t> </a:t>
            </a:r>
            <a:r>
              <a:rPr kumimoji="1" lang="en-US" altLang="zh-CN" sz="1400" b="1" dirty="0">
                <a:solidFill>
                  <a:srgbClr val="404040"/>
                </a:solidFill>
              </a:rPr>
              <a:t>rather</a:t>
            </a:r>
            <a:r>
              <a:rPr kumimoji="1" lang="zh-CN" altLang="en-US" sz="1400" b="1" dirty="0">
                <a:solidFill>
                  <a:srgbClr val="404040"/>
                </a:solidFill>
              </a:rPr>
              <a:t> </a:t>
            </a:r>
            <a:r>
              <a:rPr kumimoji="1" lang="en-US" altLang="zh-CN" sz="1400" b="1" dirty="0">
                <a:solidFill>
                  <a:srgbClr val="404040"/>
                </a:solidFill>
              </a:rPr>
              <a:t>than</a:t>
            </a:r>
            <a:r>
              <a:rPr kumimoji="1" lang="zh-CN" altLang="en-US" sz="1400" b="1" dirty="0">
                <a:solidFill>
                  <a:srgbClr val="404040"/>
                </a:solidFill>
              </a:rPr>
              <a:t> </a:t>
            </a:r>
            <a:r>
              <a:rPr kumimoji="1" lang="en-US" altLang="zh-CN" sz="1400" b="1" dirty="0">
                <a:solidFill>
                  <a:srgbClr val="404040"/>
                </a:solidFill>
              </a:rPr>
              <a:t>”denying”</a:t>
            </a:r>
            <a:r>
              <a:rPr kumimoji="1" lang="zh-CN" altLang="en-US" sz="1400" b="1" dirty="0">
                <a:solidFill>
                  <a:srgbClr val="404040"/>
                </a:solidFill>
              </a:rPr>
              <a:t> </a:t>
            </a:r>
            <a:r>
              <a:rPr kumimoji="1" lang="en-US" altLang="zh-CN" sz="1400" b="1" dirty="0">
                <a:solidFill>
                  <a:srgbClr val="404040"/>
                </a:solidFill>
              </a:rPr>
              <a:t>it</a:t>
            </a:r>
            <a:r>
              <a:rPr kumimoji="1" lang="zh-CN" altLang="en-US" sz="1400" b="1" dirty="0">
                <a:solidFill>
                  <a:srgbClr val="404040"/>
                </a:solidFill>
              </a:rPr>
              <a:t> </a:t>
            </a:r>
            <a:r>
              <a:rPr kumimoji="1" lang="en-US" altLang="zh-CN" sz="1400" b="1" dirty="0">
                <a:solidFill>
                  <a:srgbClr val="404040"/>
                </a:solidFill>
              </a:rPr>
              <a:t>by</a:t>
            </a:r>
            <a:r>
              <a:rPr kumimoji="1" lang="zh-CN" altLang="en-US" sz="1400" b="1" dirty="0">
                <a:solidFill>
                  <a:srgbClr val="404040"/>
                </a:solidFill>
              </a:rPr>
              <a:t> </a:t>
            </a:r>
            <a:r>
              <a:rPr kumimoji="1" lang="en-US" altLang="zh-CN" sz="1400" b="1" dirty="0">
                <a:solidFill>
                  <a:srgbClr val="404040"/>
                </a:solidFill>
              </a:rPr>
              <a:t>using</a:t>
            </a:r>
            <a:r>
              <a:rPr kumimoji="1" lang="zh-CN" altLang="en-US" sz="1400" b="1" dirty="0">
                <a:solidFill>
                  <a:srgbClr val="404040"/>
                </a:solidFill>
              </a:rPr>
              <a:t> </a:t>
            </a:r>
            <a:r>
              <a:rPr kumimoji="1" lang="en-US" altLang="zh-CN" sz="1400" b="1" dirty="0">
                <a:solidFill>
                  <a:srgbClr val="404040"/>
                </a:solidFill>
              </a:rPr>
              <a:t>words</a:t>
            </a:r>
            <a:r>
              <a:rPr kumimoji="1" lang="zh-CN" altLang="en-US" sz="1400" b="1" dirty="0">
                <a:solidFill>
                  <a:srgbClr val="404040"/>
                </a:solidFill>
              </a:rPr>
              <a:t> </a:t>
            </a:r>
            <a:r>
              <a:rPr kumimoji="1" lang="en-US" altLang="zh-CN" sz="1400" b="1" dirty="0">
                <a:solidFill>
                  <a:srgbClr val="404040"/>
                </a:solidFill>
              </a:rPr>
              <a:t>like</a:t>
            </a:r>
            <a:r>
              <a:rPr kumimoji="1" lang="zh-CN" altLang="en-US" sz="1400" b="1" dirty="0">
                <a:solidFill>
                  <a:srgbClr val="404040"/>
                </a:solidFill>
              </a:rPr>
              <a:t> </a:t>
            </a:r>
            <a:r>
              <a:rPr kumimoji="1" lang="en-US" altLang="zh-CN" sz="1400" b="1" dirty="0">
                <a:solidFill>
                  <a:srgbClr val="404040"/>
                </a:solidFill>
              </a:rPr>
              <a:t>“re-accommodation”.</a:t>
            </a:r>
            <a:endParaRPr kumimoji="1" lang="en-US" altLang="zh-TW" sz="1400" b="1" dirty="0">
              <a:solidFill>
                <a:srgbClr val="404040"/>
              </a:solidFill>
            </a:endParaRPr>
          </a:p>
          <a:p>
            <a:pPr marL="342892" indent="-342892">
              <a:lnSpc>
                <a:spcPct val="150000"/>
              </a:lnSpc>
              <a:buClr>
                <a:srgbClr val="111111"/>
              </a:buClr>
              <a:buSzPct val="60000"/>
              <a:buFont typeface="Arial" charset="0"/>
              <a:buChar char="•"/>
            </a:pPr>
            <a:endParaRPr kumimoji="1" lang="en-US" altLang="zh-CN" sz="1400" dirty="0">
              <a:solidFill>
                <a:schemeClr val="tx2">
                  <a:lumMod val="50000"/>
                </a:schemeClr>
              </a:solidFill>
            </a:endParaRPr>
          </a:p>
          <a:p>
            <a:pPr marL="342892" indent="-342892">
              <a:lnSpc>
                <a:spcPct val="150000"/>
              </a:lnSpc>
              <a:buClr>
                <a:srgbClr val="111111"/>
              </a:buClr>
              <a:buSzPct val="60000"/>
              <a:buFont typeface="Arial" charset="0"/>
              <a:buChar char="•"/>
            </a:pPr>
            <a:r>
              <a:rPr kumimoji="1" lang="en-US" altLang="zh-CN" sz="1400" dirty="0">
                <a:solidFill>
                  <a:schemeClr val="tx2">
                    <a:lumMod val="50000"/>
                  </a:schemeClr>
                </a:solidFill>
              </a:rPr>
              <a:t>3.</a:t>
            </a:r>
            <a:r>
              <a:rPr kumimoji="1" lang="zh-CN" altLang="en-US" sz="1400" dirty="0">
                <a:solidFill>
                  <a:schemeClr val="tx2">
                    <a:lumMod val="50000"/>
                  </a:schemeClr>
                </a:solidFill>
              </a:rPr>
              <a:t>  </a:t>
            </a:r>
            <a:r>
              <a:rPr kumimoji="1" lang="en-US" altLang="zh-CN" sz="1400" dirty="0">
                <a:solidFill>
                  <a:schemeClr val="tx2">
                    <a:lumMod val="50000"/>
                  </a:schemeClr>
                </a:solidFill>
              </a:rPr>
              <a:t>By</a:t>
            </a:r>
            <a:r>
              <a:rPr kumimoji="1" lang="zh-CN" altLang="en-US" sz="14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kumimoji="1" lang="en-US" altLang="zh-CN" sz="1400" dirty="0">
                <a:solidFill>
                  <a:schemeClr val="tx2">
                    <a:lumMod val="50000"/>
                  </a:schemeClr>
                </a:solidFill>
              </a:rPr>
              <a:t>using</a:t>
            </a:r>
            <a:r>
              <a:rPr kumimoji="1" lang="zh-CN" altLang="en-US" sz="14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kumimoji="1" lang="en-US" altLang="zh-CN" sz="1400" dirty="0">
                <a:solidFill>
                  <a:schemeClr val="tx2">
                    <a:lumMod val="50000"/>
                  </a:schemeClr>
                </a:solidFill>
              </a:rPr>
              <a:t>some</a:t>
            </a:r>
            <a:r>
              <a:rPr kumimoji="1" lang="zh-CN" altLang="en-US" sz="14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kumimoji="1" lang="en-US" altLang="zh-CN" sz="1400" dirty="0">
                <a:solidFill>
                  <a:schemeClr val="tx2">
                    <a:lumMod val="50000"/>
                  </a:schemeClr>
                </a:solidFill>
              </a:rPr>
              <a:t>communication</a:t>
            </a:r>
            <a:r>
              <a:rPr kumimoji="1" lang="zh-CN" altLang="en-US" sz="14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kumimoji="1" lang="en-US" altLang="zh-CN" sz="1400" dirty="0">
                <a:solidFill>
                  <a:schemeClr val="tx2">
                    <a:lumMod val="50000"/>
                  </a:schemeClr>
                </a:solidFill>
              </a:rPr>
              <a:t>strategies</a:t>
            </a:r>
            <a:r>
              <a:rPr kumimoji="1" lang="zh-CN" altLang="en-US" sz="14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kumimoji="1" lang="en-US" altLang="zh-CN" sz="1400" dirty="0">
                <a:solidFill>
                  <a:schemeClr val="tx2">
                    <a:lumMod val="50000"/>
                  </a:schemeClr>
                </a:solidFill>
              </a:rPr>
              <a:t>like</a:t>
            </a:r>
            <a:r>
              <a:rPr kumimoji="1" lang="zh-CN" altLang="en-US" sz="14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kumimoji="1" lang="en-US" altLang="zh-CN" sz="1400" b="1" dirty="0">
                <a:solidFill>
                  <a:srgbClr val="404040"/>
                </a:solidFill>
              </a:rPr>
              <a:t>attacking</a:t>
            </a:r>
            <a:r>
              <a:rPr kumimoji="1" lang="zh-CN" altLang="en-US" sz="1400" b="1" dirty="0">
                <a:solidFill>
                  <a:srgbClr val="404040"/>
                </a:solidFill>
              </a:rPr>
              <a:t> </a:t>
            </a:r>
            <a:r>
              <a:rPr kumimoji="1" lang="en-US" altLang="zh-CN" sz="1400" b="1" dirty="0">
                <a:solidFill>
                  <a:srgbClr val="404040"/>
                </a:solidFill>
              </a:rPr>
              <a:t>the</a:t>
            </a:r>
            <a:r>
              <a:rPr kumimoji="1" lang="zh-CN" altLang="en-US" sz="1400" b="1" dirty="0">
                <a:solidFill>
                  <a:srgbClr val="404040"/>
                </a:solidFill>
              </a:rPr>
              <a:t> </a:t>
            </a:r>
            <a:r>
              <a:rPr kumimoji="1" lang="en-US" altLang="zh-CN" sz="1400" b="1" dirty="0">
                <a:solidFill>
                  <a:srgbClr val="404040"/>
                </a:solidFill>
              </a:rPr>
              <a:t>accusers</a:t>
            </a:r>
            <a:r>
              <a:rPr kumimoji="1" lang="zh-CN" altLang="en-US" sz="1400" b="1" dirty="0">
                <a:solidFill>
                  <a:srgbClr val="404040"/>
                </a:solidFill>
              </a:rPr>
              <a:t> </a:t>
            </a:r>
            <a:r>
              <a:rPr kumimoji="1" lang="en-US" altLang="zh-CN" sz="1400" dirty="0">
                <a:solidFill>
                  <a:schemeClr val="tx2">
                    <a:lumMod val="50000"/>
                  </a:schemeClr>
                </a:solidFill>
              </a:rPr>
              <a:t>(</a:t>
            </a:r>
            <a:r>
              <a:rPr kumimoji="1" lang="zh-CN" altLang="en-US" sz="14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kumimoji="1" lang="en-US" altLang="zh-CN" sz="1400" dirty="0">
                <a:solidFill>
                  <a:schemeClr val="tx2">
                    <a:lumMod val="50000"/>
                  </a:schemeClr>
                </a:solidFill>
              </a:rPr>
              <a:t>those</a:t>
            </a:r>
            <a:r>
              <a:rPr kumimoji="1" lang="zh-CN" altLang="en-US" sz="14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kumimoji="1" lang="en-US" altLang="zh-CN" sz="1400" dirty="0">
                <a:solidFill>
                  <a:schemeClr val="tx2">
                    <a:lumMod val="50000"/>
                  </a:schemeClr>
                </a:solidFill>
              </a:rPr>
              <a:t>policemen</a:t>
            </a:r>
            <a:r>
              <a:rPr kumimoji="1" lang="zh-CN" altLang="en-US" sz="14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kumimoji="1" lang="en-US" altLang="zh-CN" sz="1400" dirty="0">
                <a:solidFill>
                  <a:schemeClr val="tx2">
                    <a:lumMod val="50000"/>
                  </a:schemeClr>
                </a:solidFill>
              </a:rPr>
              <a:t>in</a:t>
            </a:r>
            <a:r>
              <a:rPr kumimoji="1" lang="zh-CN" altLang="en-US" sz="1400" dirty="0">
                <a:solidFill>
                  <a:schemeClr val="tx2">
                    <a:lumMod val="50000"/>
                  </a:schemeClr>
                </a:solidFill>
              </a:rPr>
              <a:t>  </a:t>
            </a:r>
            <a:r>
              <a:rPr kumimoji="1" lang="en-US" altLang="zh-CN" sz="1400" dirty="0">
                <a:solidFill>
                  <a:schemeClr val="tx2">
                    <a:lumMod val="50000"/>
                  </a:schemeClr>
                </a:solidFill>
              </a:rPr>
              <a:t>airport),</a:t>
            </a:r>
            <a:r>
              <a:rPr kumimoji="1" lang="zh-CN" altLang="en-US" sz="1400" dirty="0">
                <a:solidFill>
                  <a:schemeClr val="tx2">
                    <a:lumMod val="50000"/>
                  </a:schemeClr>
                </a:solidFill>
              </a:rPr>
              <a:t>  </a:t>
            </a:r>
            <a:r>
              <a:rPr kumimoji="1" lang="en-US" altLang="zh-CN" sz="1400" b="1" dirty="0">
                <a:solidFill>
                  <a:srgbClr val="404040"/>
                </a:solidFill>
              </a:rPr>
              <a:t>drowning</a:t>
            </a:r>
            <a:r>
              <a:rPr kumimoji="1" lang="zh-CN" altLang="en-US" sz="1400" b="1" dirty="0">
                <a:solidFill>
                  <a:srgbClr val="404040"/>
                </a:solidFill>
              </a:rPr>
              <a:t> </a:t>
            </a:r>
            <a:r>
              <a:rPr kumimoji="1" lang="en-US" altLang="zh-CN" sz="1400" b="1" dirty="0">
                <a:solidFill>
                  <a:srgbClr val="404040"/>
                </a:solidFill>
              </a:rPr>
              <a:t>the</a:t>
            </a:r>
            <a:r>
              <a:rPr kumimoji="1" lang="zh-CN" altLang="en-US" sz="1400" b="1" dirty="0">
                <a:solidFill>
                  <a:srgbClr val="404040"/>
                </a:solidFill>
              </a:rPr>
              <a:t> </a:t>
            </a:r>
            <a:r>
              <a:rPr kumimoji="1" lang="en-US" altLang="zh-CN" sz="1400" b="1" dirty="0">
                <a:solidFill>
                  <a:srgbClr val="404040"/>
                </a:solidFill>
              </a:rPr>
              <a:t>negative</a:t>
            </a:r>
            <a:r>
              <a:rPr kumimoji="1" lang="zh-CN" altLang="en-US" sz="1400" b="1" dirty="0">
                <a:solidFill>
                  <a:srgbClr val="404040"/>
                </a:solidFill>
              </a:rPr>
              <a:t> </a:t>
            </a:r>
            <a:r>
              <a:rPr kumimoji="1" lang="en-US" altLang="zh-CN" sz="1400" b="1" dirty="0">
                <a:solidFill>
                  <a:srgbClr val="404040"/>
                </a:solidFill>
              </a:rPr>
              <a:t>information</a:t>
            </a:r>
            <a:r>
              <a:rPr kumimoji="1" lang="zh-CN" altLang="en-US" sz="1400" b="1" dirty="0">
                <a:solidFill>
                  <a:srgbClr val="404040"/>
                </a:solidFill>
              </a:rPr>
              <a:t> </a:t>
            </a:r>
            <a:r>
              <a:rPr kumimoji="1" lang="en-US" altLang="zh-CN" sz="1400" dirty="0">
                <a:solidFill>
                  <a:schemeClr val="tx2">
                    <a:lumMod val="50000"/>
                  </a:schemeClr>
                </a:solidFill>
              </a:rPr>
              <a:t>by</a:t>
            </a:r>
            <a:r>
              <a:rPr kumimoji="1" lang="zh-CN" altLang="en-US" sz="14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kumimoji="1" lang="en-US" altLang="zh-CN" sz="1400" dirty="0">
                <a:solidFill>
                  <a:schemeClr val="tx2">
                    <a:lumMod val="50000"/>
                  </a:schemeClr>
                </a:solidFill>
              </a:rPr>
              <a:t>paying</a:t>
            </a:r>
            <a:r>
              <a:rPr kumimoji="1" lang="zh-CN" altLang="en-US" sz="14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kumimoji="1" lang="en-US" altLang="zh-CN" sz="1400" dirty="0">
                <a:solidFill>
                  <a:schemeClr val="tx2">
                    <a:lumMod val="50000"/>
                  </a:schemeClr>
                </a:solidFill>
              </a:rPr>
              <a:t>money</a:t>
            </a:r>
            <a:r>
              <a:rPr kumimoji="1" lang="zh-CN" altLang="en-US" sz="14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kumimoji="1" lang="en-US" altLang="zh-CN" sz="1400" dirty="0">
                <a:solidFill>
                  <a:schemeClr val="tx2">
                    <a:lumMod val="50000"/>
                  </a:schemeClr>
                </a:solidFill>
              </a:rPr>
              <a:t>to</a:t>
            </a:r>
            <a:r>
              <a:rPr kumimoji="1" lang="zh-CN" altLang="en-US" sz="14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kumimoji="1" lang="en-US" altLang="zh-CN" sz="1400" dirty="0">
                <a:solidFill>
                  <a:schemeClr val="tx2">
                    <a:lumMod val="50000"/>
                  </a:schemeClr>
                </a:solidFill>
              </a:rPr>
              <a:t>opinion</a:t>
            </a:r>
            <a:r>
              <a:rPr kumimoji="1" lang="zh-CN" altLang="en-US" sz="14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kumimoji="1" lang="en-US" altLang="zh-CN" sz="1400" dirty="0">
                <a:solidFill>
                  <a:schemeClr val="tx2">
                    <a:lumMod val="50000"/>
                  </a:schemeClr>
                </a:solidFill>
              </a:rPr>
              <a:t>leaders.</a:t>
            </a:r>
            <a:r>
              <a:rPr kumimoji="1" lang="zh-CN" altLang="en-US" sz="14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kumimoji="1" lang="en-US" altLang="zh-CN" sz="1400" dirty="0">
                <a:solidFill>
                  <a:schemeClr val="tx2">
                    <a:lumMod val="50000"/>
                  </a:schemeClr>
                </a:solidFill>
              </a:rPr>
              <a:t>We</a:t>
            </a:r>
            <a:r>
              <a:rPr kumimoji="1" lang="zh-CN" altLang="en-US" sz="14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kumimoji="1" lang="en-US" altLang="zh-CN" sz="1400" dirty="0">
                <a:solidFill>
                  <a:schemeClr val="tx2">
                    <a:lumMod val="50000"/>
                  </a:schemeClr>
                </a:solidFill>
              </a:rPr>
              <a:t>might</a:t>
            </a:r>
            <a:r>
              <a:rPr kumimoji="1" lang="zh-CN" altLang="en-US" sz="14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kumimoji="1" lang="en-US" altLang="zh-CN" sz="1400" dirty="0">
                <a:solidFill>
                  <a:schemeClr val="tx2">
                    <a:lumMod val="50000"/>
                  </a:schemeClr>
                </a:solidFill>
              </a:rPr>
              <a:t>get</a:t>
            </a:r>
            <a:r>
              <a:rPr kumimoji="1" lang="zh-CN" altLang="en-US" sz="14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kumimoji="1" lang="en-US" altLang="zh-CN" sz="1400" dirty="0">
                <a:solidFill>
                  <a:schemeClr val="tx2">
                    <a:lumMod val="50000"/>
                  </a:schemeClr>
                </a:solidFill>
              </a:rPr>
              <a:t>better</a:t>
            </a:r>
            <a:r>
              <a:rPr kumimoji="1" lang="zh-CN" altLang="en-US" sz="14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kumimoji="1" lang="en-US" altLang="zh-CN" sz="1400" dirty="0">
                <a:solidFill>
                  <a:schemeClr val="tx2">
                    <a:lumMod val="50000"/>
                  </a:schemeClr>
                </a:solidFill>
              </a:rPr>
              <a:t>results.</a:t>
            </a:r>
          </a:p>
          <a:p>
            <a:pPr marL="342892" indent="-342892">
              <a:lnSpc>
                <a:spcPct val="150000"/>
              </a:lnSpc>
              <a:buClr>
                <a:srgbClr val="111111"/>
              </a:buClr>
              <a:buSzPct val="60000"/>
              <a:buFont typeface="Arial" charset="0"/>
              <a:buChar char="•"/>
            </a:pPr>
            <a:endParaRPr kumimoji="1" lang="en-US" altLang="zh-CN" sz="1400" dirty="0">
              <a:solidFill>
                <a:schemeClr val="tx2">
                  <a:lumMod val="50000"/>
                </a:schemeClr>
              </a:solidFill>
            </a:endParaRPr>
          </a:p>
          <a:p>
            <a:pPr marL="342892" indent="-342892">
              <a:lnSpc>
                <a:spcPct val="150000"/>
              </a:lnSpc>
              <a:buClr>
                <a:srgbClr val="111111"/>
              </a:buClr>
              <a:buSzPct val="60000"/>
              <a:buFont typeface="Arial" charset="0"/>
              <a:buChar char="•"/>
            </a:pPr>
            <a:r>
              <a:rPr kumimoji="1" lang="en-US" altLang="zh-CN" sz="1400" dirty="0">
                <a:solidFill>
                  <a:schemeClr val="tx2">
                    <a:lumMod val="50000"/>
                  </a:schemeClr>
                </a:solidFill>
              </a:rPr>
              <a:t>4.</a:t>
            </a:r>
            <a:r>
              <a:rPr kumimoji="1" lang="zh-CN" altLang="en-US" sz="14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kumimoji="1" lang="en-US" altLang="zh-CN" sz="1400" dirty="0">
                <a:solidFill>
                  <a:schemeClr val="tx2">
                    <a:lumMod val="50000"/>
                  </a:schemeClr>
                </a:solidFill>
              </a:rPr>
              <a:t>We</a:t>
            </a:r>
            <a:r>
              <a:rPr kumimoji="1" lang="zh-CN" altLang="en-US" sz="14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kumimoji="1" lang="en-US" altLang="zh-CN" sz="1400" dirty="0">
                <a:solidFill>
                  <a:schemeClr val="tx2">
                    <a:lumMod val="50000"/>
                  </a:schemeClr>
                </a:solidFill>
              </a:rPr>
              <a:t>can</a:t>
            </a:r>
            <a:r>
              <a:rPr kumimoji="1" lang="zh-CN" altLang="en-US" sz="14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kumimoji="1" lang="en-US" altLang="zh-CN" sz="1400" dirty="0">
                <a:solidFill>
                  <a:schemeClr val="tx2">
                    <a:lumMod val="50000"/>
                  </a:schemeClr>
                </a:solidFill>
              </a:rPr>
              <a:t>use</a:t>
            </a:r>
            <a:r>
              <a:rPr kumimoji="1" lang="zh-CN" altLang="en-US" sz="14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kumimoji="1" lang="en-US" altLang="zh-CN" sz="1400" dirty="0">
                <a:solidFill>
                  <a:schemeClr val="tx2">
                    <a:lumMod val="50000"/>
                  </a:schemeClr>
                </a:solidFill>
              </a:rPr>
              <a:t>characteristics</a:t>
            </a:r>
            <a:r>
              <a:rPr kumimoji="1" lang="zh-CN" altLang="en-US" sz="14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kumimoji="1" lang="en-US" altLang="zh-CN" sz="1400" dirty="0">
                <a:solidFill>
                  <a:schemeClr val="tx2">
                    <a:lumMod val="50000"/>
                  </a:schemeClr>
                </a:solidFill>
              </a:rPr>
              <a:t>we</a:t>
            </a:r>
            <a:r>
              <a:rPr kumimoji="1" lang="zh-CN" altLang="en-US" sz="14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kumimoji="1" lang="en-US" altLang="zh-CN" sz="1400" dirty="0">
                <a:solidFill>
                  <a:schemeClr val="tx2">
                    <a:lumMod val="50000"/>
                  </a:schemeClr>
                </a:solidFill>
              </a:rPr>
              <a:t>have</a:t>
            </a:r>
            <a:r>
              <a:rPr kumimoji="1" lang="zh-CN" altLang="en-US" sz="14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kumimoji="1" lang="en-US" altLang="zh-CN" sz="1400" dirty="0">
                <a:solidFill>
                  <a:schemeClr val="tx2">
                    <a:lumMod val="50000"/>
                  </a:schemeClr>
                </a:solidFill>
              </a:rPr>
              <a:t>analyzed</a:t>
            </a:r>
            <a:r>
              <a:rPr kumimoji="1" lang="zh-CN" altLang="en-US" sz="14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kumimoji="1" lang="en-US" altLang="zh-CN" sz="1400" dirty="0">
                <a:solidFill>
                  <a:schemeClr val="tx2">
                    <a:lumMod val="50000"/>
                  </a:schemeClr>
                </a:solidFill>
              </a:rPr>
              <a:t>to</a:t>
            </a:r>
            <a:r>
              <a:rPr kumimoji="1" lang="zh-CN" altLang="en-US" sz="14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kumimoji="1" lang="en-US" altLang="zh-CN" sz="1400" dirty="0">
                <a:solidFill>
                  <a:schemeClr val="tx2">
                    <a:lumMod val="50000"/>
                  </a:schemeClr>
                </a:solidFill>
              </a:rPr>
              <a:t>find</a:t>
            </a:r>
            <a:r>
              <a:rPr kumimoji="1" lang="zh-CN" altLang="en-US" sz="14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kumimoji="1" lang="en-US" altLang="zh-CN" sz="1400" dirty="0">
                <a:solidFill>
                  <a:schemeClr val="tx2">
                    <a:lumMod val="50000"/>
                  </a:schemeClr>
                </a:solidFill>
              </a:rPr>
              <a:t>out</a:t>
            </a:r>
            <a:r>
              <a:rPr kumimoji="1" lang="zh-CN" altLang="en-US" sz="14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kumimoji="1" lang="en-US" altLang="zh-CN" sz="1400" dirty="0">
                <a:solidFill>
                  <a:schemeClr val="tx2">
                    <a:lumMod val="50000"/>
                  </a:schemeClr>
                </a:solidFill>
              </a:rPr>
              <a:t>opinion</a:t>
            </a:r>
            <a:r>
              <a:rPr kumimoji="1" lang="zh-CN" altLang="en-US" sz="14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kumimoji="1" lang="en-US" altLang="zh-CN" sz="1400" dirty="0">
                <a:solidFill>
                  <a:schemeClr val="tx2">
                    <a:lumMod val="50000"/>
                  </a:schemeClr>
                </a:solidFill>
              </a:rPr>
              <a:t>leaders.</a:t>
            </a:r>
          </a:p>
        </p:txBody>
      </p:sp>
    </p:spTree>
    <p:extLst>
      <p:ext uri="{BB962C8B-B14F-4D97-AF65-F5344CB8AC3E}">
        <p14:creationId xmlns:p14="http://schemas.microsoft.com/office/powerpoint/2010/main" val="2923530694"/>
      </p:ext>
    </p:extLst>
  </p:cSld>
  <p:clrMapOvr>
    <a:masterClrMapping/>
  </p:clrMapOvr>
  <p:transition spd="slow">
    <p:cover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A_矩形 2"/>
          <p:cNvSpPr/>
          <p:nvPr>
            <p:custDataLst>
              <p:tags r:id="rId1"/>
            </p:custDataLst>
          </p:nvPr>
        </p:nvSpPr>
        <p:spPr>
          <a:xfrm>
            <a:off x="0" y="908464"/>
            <a:ext cx="9144000" cy="3295403"/>
          </a:xfrm>
          <a:prstGeom prst="rect">
            <a:avLst/>
          </a:prstGeom>
          <a:solidFill>
            <a:srgbClr val="F3E4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PA_矩形 14"/>
          <p:cNvSpPr/>
          <p:nvPr>
            <p:custDataLst>
              <p:tags r:id="rId2"/>
            </p:custDataLst>
          </p:nvPr>
        </p:nvSpPr>
        <p:spPr>
          <a:xfrm>
            <a:off x="5336768" y="2222586"/>
            <a:ext cx="3320141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 algn="r"/>
            <a:r>
              <a:rPr lang="en-US" altLang="zh-CN" sz="6000" b="1" dirty="0">
                <a:solidFill>
                  <a:schemeClr val="tx1">
                    <a:lumMod val="75000"/>
                  </a:schemeClr>
                </a:solidFill>
                <a:latin typeface="ITC Avant Garde Std Md" panose="020B0602020202020204" pitchFamily="34" charset="0"/>
                <a:ea typeface="Adobe Gothic Std B" panose="020B0800000000000000" pitchFamily="34" charset="-128"/>
                <a:cs typeface="Arial" panose="020B0604020202020204" pitchFamily="34" charset="0"/>
              </a:rPr>
              <a:t>T	hanks </a:t>
            </a:r>
            <a:endParaRPr lang="zh-CN" altLang="en-US" sz="6000" b="1" dirty="0">
              <a:solidFill>
                <a:schemeClr val="tx1">
                  <a:lumMod val="75000"/>
                </a:schemeClr>
              </a:solidFill>
              <a:latin typeface="ITC Avant Garde Std Md" panose="020B0602020202020204" pitchFamily="34" charset="0"/>
            </a:endParaRPr>
          </a:p>
        </p:txBody>
      </p:sp>
      <p:sp>
        <p:nvSpPr>
          <p:cNvPr id="24" name="PA_任意多边形 72"/>
          <p:cNvSpPr>
            <a:spLocks noEditPoints="1"/>
          </p:cNvSpPr>
          <p:nvPr>
            <p:custDataLst>
              <p:tags r:id="rId3"/>
            </p:custDataLst>
          </p:nvPr>
        </p:nvSpPr>
        <p:spPr bwMode="auto">
          <a:xfrm>
            <a:off x="254038" y="1241189"/>
            <a:ext cx="3812120" cy="2707105"/>
          </a:xfrm>
          <a:custGeom>
            <a:avLst/>
            <a:gdLst>
              <a:gd name="T0" fmla="*/ 1287 w 1323"/>
              <a:gd name="T1" fmla="*/ 453 h 938"/>
              <a:gd name="T2" fmla="*/ 1274 w 1323"/>
              <a:gd name="T3" fmla="*/ 447 h 938"/>
              <a:gd name="T4" fmla="*/ 1080 w 1323"/>
              <a:gd name="T5" fmla="*/ 427 h 938"/>
              <a:gd name="T6" fmla="*/ 1084 w 1323"/>
              <a:gd name="T7" fmla="*/ 193 h 938"/>
              <a:gd name="T8" fmla="*/ 1242 w 1323"/>
              <a:gd name="T9" fmla="*/ 26 h 938"/>
              <a:gd name="T10" fmla="*/ 1238 w 1323"/>
              <a:gd name="T11" fmla="*/ 17 h 938"/>
              <a:gd name="T12" fmla="*/ 1073 w 1323"/>
              <a:gd name="T13" fmla="*/ 177 h 938"/>
              <a:gd name="T14" fmla="*/ 500 w 1323"/>
              <a:gd name="T15" fmla="*/ 12 h 938"/>
              <a:gd name="T16" fmla="*/ 1073 w 1323"/>
              <a:gd name="T17" fmla="*/ 413 h 938"/>
              <a:gd name="T18" fmla="*/ 770 w 1323"/>
              <a:gd name="T19" fmla="*/ 261 h 938"/>
              <a:gd name="T20" fmla="*/ 520 w 1323"/>
              <a:gd name="T21" fmla="*/ 148 h 938"/>
              <a:gd name="T22" fmla="*/ 543 w 1323"/>
              <a:gd name="T23" fmla="*/ 111 h 938"/>
              <a:gd name="T24" fmla="*/ 530 w 1323"/>
              <a:gd name="T25" fmla="*/ 99 h 938"/>
              <a:gd name="T26" fmla="*/ 226 w 1323"/>
              <a:gd name="T27" fmla="*/ 143 h 938"/>
              <a:gd name="T28" fmla="*/ 0 w 1323"/>
              <a:gd name="T29" fmla="*/ 308 h 938"/>
              <a:gd name="T30" fmla="*/ 6 w 1323"/>
              <a:gd name="T31" fmla="*/ 444 h 938"/>
              <a:gd name="T32" fmla="*/ 244 w 1323"/>
              <a:gd name="T33" fmla="*/ 475 h 938"/>
              <a:gd name="T34" fmla="*/ 467 w 1323"/>
              <a:gd name="T35" fmla="*/ 831 h 938"/>
              <a:gd name="T36" fmla="*/ 562 w 1323"/>
              <a:gd name="T37" fmla="*/ 651 h 938"/>
              <a:gd name="T38" fmla="*/ 810 w 1323"/>
              <a:gd name="T39" fmla="*/ 730 h 938"/>
              <a:gd name="T40" fmla="*/ 661 w 1323"/>
              <a:gd name="T41" fmla="*/ 937 h 938"/>
              <a:gd name="T42" fmla="*/ 1318 w 1323"/>
              <a:gd name="T43" fmla="*/ 934 h 938"/>
              <a:gd name="T44" fmla="*/ 1283 w 1323"/>
              <a:gd name="T45" fmla="*/ 453 h 938"/>
              <a:gd name="T46" fmla="*/ 1275 w 1323"/>
              <a:gd name="T47" fmla="*/ 448 h 938"/>
              <a:gd name="T48" fmla="*/ 1175 w 1323"/>
              <a:gd name="T49" fmla="*/ 797 h 938"/>
              <a:gd name="T50" fmla="*/ 1275 w 1323"/>
              <a:gd name="T51" fmla="*/ 448 h 938"/>
              <a:gd name="T52" fmla="*/ 774 w 1323"/>
              <a:gd name="T53" fmla="*/ 278 h 938"/>
              <a:gd name="T54" fmla="*/ 454 w 1323"/>
              <a:gd name="T55" fmla="*/ 494 h 938"/>
              <a:gd name="T56" fmla="*/ 573 w 1323"/>
              <a:gd name="T57" fmla="*/ 617 h 938"/>
              <a:gd name="T58" fmla="*/ 595 w 1323"/>
              <a:gd name="T59" fmla="*/ 580 h 938"/>
              <a:gd name="T60" fmla="*/ 659 w 1323"/>
              <a:gd name="T61" fmla="*/ 472 h 938"/>
              <a:gd name="T62" fmla="*/ 633 w 1323"/>
              <a:gd name="T63" fmla="*/ 607 h 938"/>
              <a:gd name="T64" fmla="*/ 596 w 1323"/>
              <a:gd name="T65" fmla="*/ 581 h 938"/>
              <a:gd name="T66" fmla="*/ 1075 w 1323"/>
              <a:gd name="T67" fmla="*/ 423 h 938"/>
              <a:gd name="T68" fmla="*/ 1078 w 1323"/>
              <a:gd name="T69" fmla="*/ 427 h 938"/>
              <a:gd name="T70" fmla="*/ 811 w 1323"/>
              <a:gd name="T71" fmla="*/ 726 h 938"/>
              <a:gd name="T72" fmla="*/ 525 w 1323"/>
              <a:gd name="T73" fmla="*/ 15 h 938"/>
              <a:gd name="T74" fmla="*/ 1084 w 1323"/>
              <a:gd name="T75" fmla="*/ 403 h 938"/>
              <a:gd name="T76" fmla="*/ 1072 w 1323"/>
              <a:gd name="T77" fmla="*/ 416 h 938"/>
              <a:gd name="T78" fmla="*/ 781 w 1323"/>
              <a:gd name="T79" fmla="*/ 280 h 938"/>
              <a:gd name="T80" fmla="*/ 543 w 1323"/>
              <a:gd name="T81" fmla="*/ 155 h 938"/>
              <a:gd name="T82" fmla="*/ 550 w 1323"/>
              <a:gd name="T83" fmla="*/ 350 h 938"/>
              <a:gd name="T84" fmla="*/ 533 w 1323"/>
              <a:gd name="T85" fmla="*/ 161 h 938"/>
              <a:gd name="T86" fmla="*/ 154 w 1323"/>
              <a:gd name="T87" fmla="*/ 247 h 938"/>
              <a:gd name="T88" fmla="*/ 250 w 1323"/>
              <a:gd name="T89" fmla="*/ 135 h 938"/>
              <a:gd name="T90" fmla="*/ 151 w 1323"/>
              <a:gd name="T91" fmla="*/ 248 h 938"/>
              <a:gd name="T92" fmla="*/ 150 w 1323"/>
              <a:gd name="T93" fmla="*/ 250 h 938"/>
              <a:gd name="T94" fmla="*/ 152 w 1323"/>
              <a:gd name="T95" fmla="*/ 249 h 938"/>
              <a:gd name="T96" fmla="*/ 251 w 1323"/>
              <a:gd name="T97" fmla="*/ 452 h 938"/>
              <a:gd name="T98" fmla="*/ 472 w 1323"/>
              <a:gd name="T99" fmla="*/ 806 h 938"/>
              <a:gd name="T100" fmla="*/ 255 w 1323"/>
              <a:gd name="T101" fmla="*/ 468 h 938"/>
              <a:gd name="T102" fmla="*/ 549 w 1323"/>
              <a:gd name="T103" fmla="*/ 638 h 938"/>
              <a:gd name="T104" fmla="*/ 569 w 1323"/>
              <a:gd name="T105" fmla="*/ 627 h 938"/>
              <a:gd name="T106" fmla="*/ 593 w 1323"/>
              <a:gd name="T107" fmla="*/ 626 h 938"/>
              <a:gd name="T108" fmla="*/ 593 w 1323"/>
              <a:gd name="T109" fmla="*/ 626 h 938"/>
              <a:gd name="T110" fmla="*/ 833 w 1323"/>
              <a:gd name="T111" fmla="*/ 740 h 938"/>
              <a:gd name="T112" fmla="*/ 834 w 1323"/>
              <a:gd name="T113" fmla="*/ 738 h 938"/>
              <a:gd name="T114" fmla="*/ 1196 w 1323"/>
              <a:gd name="T115" fmla="*/ 809 h 9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323" h="938">
                <a:moveTo>
                  <a:pt x="1320" y="937"/>
                </a:moveTo>
                <a:cubicBezTo>
                  <a:pt x="1323" y="937"/>
                  <a:pt x="1323" y="937"/>
                  <a:pt x="1323" y="937"/>
                </a:cubicBezTo>
                <a:cubicBezTo>
                  <a:pt x="1320" y="935"/>
                  <a:pt x="1320" y="935"/>
                  <a:pt x="1320" y="935"/>
                </a:cubicBezTo>
                <a:cubicBezTo>
                  <a:pt x="1287" y="453"/>
                  <a:pt x="1287" y="453"/>
                  <a:pt x="1287" y="453"/>
                </a:cubicBezTo>
                <a:cubicBezTo>
                  <a:pt x="1293" y="453"/>
                  <a:pt x="1298" y="447"/>
                  <a:pt x="1298" y="441"/>
                </a:cubicBezTo>
                <a:cubicBezTo>
                  <a:pt x="1298" y="434"/>
                  <a:pt x="1292" y="428"/>
                  <a:pt x="1285" y="428"/>
                </a:cubicBezTo>
                <a:cubicBezTo>
                  <a:pt x="1278" y="428"/>
                  <a:pt x="1272" y="434"/>
                  <a:pt x="1272" y="441"/>
                </a:cubicBezTo>
                <a:cubicBezTo>
                  <a:pt x="1272" y="443"/>
                  <a:pt x="1273" y="445"/>
                  <a:pt x="1274" y="447"/>
                </a:cubicBezTo>
                <a:cubicBezTo>
                  <a:pt x="833" y="727"/>
                  <a:pt x="833" y="727"/>
                  <a:pt x="833" y="727"/>
                </a:cubicBezTo>
                <a:cubicBezTo>
                  <a:pt x="832" y="726"/>
                  <a:pt x="832" y="725"/>
                  <a:pt x="831" y="725"/>
                </a:cubicBezTo>
                <a:cubicBezTo>
                  <a:pt x="837" y="717"/>
                  <a:pt x="837" y="717"/>
                  <a:pt x="837" y="717"/>
                </a:cubicBezTo>
                <a:cubicBezTo>
                  <a:pt x="1080" y="427"/>
                  <a:pt x="1080" y="427"/>
                  <a:pt x="1080" y="427"/>
                </a:cubicBezTo>
                <a:cubicBezTo>
                  <a:pt x="1081" y="428"/>
                  <a:pt x="1083" y="429"/>
                  <a:pt x="1085" y="429"/>
                </a:cubicBezTo>
                <a:cubicBezTo>
                  <a:pt x="1092" y="429"/>
                  <a:pt x="1098" y="423"/>
                  <a:pt x="1098" y="416"/>
                </a:cubicBezTo>
                <a:cubicBezTo>
                  <a:pt x="1098" y="409"/>
                  <a:pt x="1093" y="403"/>
                  <a:pt x="1086" y="403"/>
                </a:cubicBezTo>
                <a:cubicBezTo>
                  <a:pt x="1084" y="193"/>
                  <a:pt x="1084" y="193"/>
                  <a:pt x="1084" y="193"/>
                </a:cubicBezTo>
                <a:cubicBezTo>
                  <a:pt x="1084" y="193"/>
                  <a:pt x="1085" y="193"/>
                  <a:pt x="1085" y="193"/>
                </a:cubicBezTo>
                <a:cubicBezTo>
                  <a:pt x="1092" y="193"/>
                  <a:pt x="1098" y="187"/>
                  <a:pt x="1098" y="180"/>
                </a:cubicBezTo>
                <a:cubicBezTo>
                  <a:pt x="1098" y="177"/>
                  <a:pt x="1096" y="173"/>
                  <a:pt x="1094" y="171"/>
                </a:cubicBezTo>
                <a:cubicBezTo>
                  <a:pt x="1242" y="26"/>
                  <a:pt x="1242" y="26"/>
                  <a:pt x="1242" y="26"/>
                </a:cubicBezTo>
                <a:cubicBezTo>
                  <a:pt x="1244" y="28"/>
                  <a:pt x="1247" y="29"/>
                  <a:pt x="1250" y="29"/>
                </a:cubicBezTo>
                <a:cubicBezTo>
                  <a:pt x="1257" y="29"/>
                  <a:pt x="1263" y="24"/>
                  <a:pt x="1263" y="17"/>
                </a:cubicBezTo>
                <a:cubicBezTo>
                  <a:pt x="1263" y="10"/>
                  <a:pt x="1257" y="4"/>
                  <a:pt x="1250" y="4"/>
                </a:cubicBezTo>
                <a:cubicBezTo>
                  <a:pt x="1243" y="4"/>
                  <a:pt x="1238" y="10"/>
                  <a:pt x="1238" y="17"/>
                </a:cubicBezTo>
                <a:cubicBezTo>
                  <a:pt x="1238" y="20"/>
                  <a:pt x="1239" y="23"/>
                  <a:pt x="1241" y="25"/>
                </a:cubicBezTo>
                <a:cubicBezTo>
                  <a:pt x="1093" y="170"/>
                  <a:pt x="1093" y="170"/>
                  <a:pt x="1093" y="170"/>
                </a:cubicBezTo>
                <a:cubicBezTo>
                  <a:pt x="1090" y="168"/>
                  <a:pt x="1088" y="168"/>
                  <a:pt x="1085" y="168"/>
                </a:cubicBezTo>
                <a:cubicBezTo>
                  <a:pt x="1079" y="168"/>
                  <a:pt x="1075" y="171"/>
                  <a:pt x="1073" y="177"/>
                </a:cubicBezTo>
                <a:cubicBezTo>
                  <a:pt x="525" y="14"/>
                  <a:pt x="525" y="14"/>
                  <a:pt x="525" y="14"/>
                </a:cubicBezTo>
                <a:cubicBezTo>
                  <a:pt x="525" y="13"/>
                  <a:pt x="525" y="13"/>
                  <a:pt x="525" y="12"/>
                </a:cubicBezTo>
                <a:cubicBezTo>
                  <a:pt x="525" y="5"/>
                  <a:pt x="520" y="0"/>
                  <a:pt x="512" y="0"/>
                </a:cubicBezTo>
                <a:cubicBezTo>
                  <a:pt x="505" y="0"/>
                  <a:pt x="500" y="5"/>
                  <a:pt x="500" y="12"/>
                </a:cubicBezTo>
                <a:cubicBezTo>
                  <a:pt x="500" y="19"/>
                  <a:pt x="505" y="25"/>
                  <a:pt x="512" y="25"/>
                </a:cubicBezTo>
                <a:cubicBezTo>
                  <a:pt x="517" y="25"/>
                  <a:pt x="522" y="22"/>
                  <a:pt x="524" y="18"/>
                </a:cubicBezTo>
                <a:cubicBezTo>
                  <a:pt x="1073" y="412"/>
                  <a:pt x="1073" y="412"/>
                  <a:pt x="1073" y="412"/>
                </a:cubicBezTo>
                <a:cubicBezTo>
                  <a:pt x="1073" y="412"/>
                  <a:pt x="1073" y="412"/>
                  <a:pt x="1073" y="413"/>
                </a:cubicBezTo>
                <a:cubicBezTo>
                  <a:pt x="793" y="272"/>
                  <a:pt x="793" y="272"/>
                  <a:pt x="793" y="272"/>
                </a:cubicBezTo>
                <a:cubicBezTo>
                  <a:pt x="793" y="271"/>
                  <a:pt x="794" y="269"/>
                  <a:pt x="794" y="267"/>
                </a:cubicBezTo>
                <a:cubicBezTo>
                  <a:pt x="794" y="260"/>
                  <a:pt x="788" y="255"/>
                  <a:pt x="781" y="255"/>
                </a:cubicBezTo>
                <a:cubicBezTo>
                  <a:pt x="776" y="255"/>
                  <a:pt x="772" y="257"/>
                  <a:pt x="770" y="261"/>
                </a:cubicBezTo>
                <a:cubicBezTo>
                  <a:pt x="544" y="153"/>
                  <a:pt x="544" y="153"/>
                  <a:pt x="544" y="153"/>
                </a:cubicBezTo>
                <a:cubicBezTo>
                  <a:pt x="545" y="152"/>
                  <a:pt x="546" y="150"/>
                  <a:pt x="546" y="148"/>
                </a:cubicBezTo>
                <a:cubicBezTo>
                  <a:pt x="546" y="141"/>
                  <a:pt x="540" y="135"/>
                  <a:pt x="533" y="135"/>
                </a:cubicBezTo>
                <a:cubicBezTo>
                  <a:pt x="526" y="135"/>
                  <a:pt x="520" y="141"/>
                  <a:pt x="520" y="148"/>
                </a:cubicBezTo>
                <a:cubicBezTo>
                  <a:pt x="520" y="151"/>
                  <a:pt x="521" y="153"/>
                  <a:pt x="523" y="155"/>
                </a:cubicBezTo>
                <a:cubicBezTo>
                  <a:pt x="258" y="446"/>
                  <a:pt x="258" y="446"/>
                  <a:pt x="258" y="446"/>
                </a:cubicBezTo>
                <a:cubicBezTo>
                  <a:pt x="535" y="108"/>
                  <a:pt x="535" y="108"/>
                  <a:pt x="535" y="108"/>
                </a:cubicBezTo>
                <a:cubicBezTo>
                  <a:pt x="537" y="110"/>
                  <a:pt x="540" y="111"/>
                  <a:pt x="543" y="111"/>
                </a:cubicBezTo>
                <a:cubicBezTo>
                  <a:pt x="550" y="111"/>
                  <a:pt x="556" y="105"/>
                  <a:pt x="556" y="98"/>
                </a:cubicBezTo>
                <a:cubicBezTo>
                  <a:pt x="556" y="91"/>
                  <a:pt x="550" y="86"/>
                  <a:pt x="543" y="86"/>
                </a:cubicBezTo>
                <a:cubicBezTo>
                  <a:pt x="536" y="86"/>
                  <a:pt x="530" y="91"/>
                  <a:pt x="530" y="98"/>
                </a:cubicBezTo>
                <a:cubicBezTo>
                  <a:pt x="530" y="99"/>
                  <a:pt x="530" y="99"/>
                  <a:pt x="530" y="99"/>
                </a:cubicBezTo>
                <a:cubicBezTo>
                  <a:pt x="250" y="134"/>
                  <a:pt x="250" y="134"/>
                  <a:pt x="250" y="134"/>
                </a:cubicBezTo>
                <a:cubicBezTo>
                  <a:pt x="249" y="128"/>
                  <a:pt x="243" y="123"/>
                  <a:pt x="237" y="123"/>
                </a:cubicBezTo>
                <a:cubicBezTo>
                  <a:pt x="230" y="123"/>
                  <a:pt x="224" y="129"/>
                  <a:pt x="224" y="136"/>
                </a:cubicBezTo>
                <a:cubicBezTo>
                  <a:pt x="224" y="139"/>
                  <a:pt x="225" y="141"/>
                  <a:pt x="226" y="143"/>
                </a:cubicBezTo>
                <a:cubicBezTo>
                  <a:pt x="5" y="304"/>
                  <a:pt x="5" y="304"/>
                  <a:pt x="5" y="304"/>
                </a:cubicBezTo>
                <a:cubicBezTo>
                  <a:pt x="3" y="305"/>
                  <a:pt x="3" y="305"/>
                  <a:pt x="3" y="305"/>
                </a:cubicBezTo>
                <a:cubicBezTo>
                  <a:pt x="4" y="305"/>
                  <a:pt x="4" y="305"/>
                  <a:pt x="4" y="305"/>
                </a:cubicBezTo>
                <a:cubicBezTo>
                  <a:pt x="0" y="308"/>
                  <a:pt x="0" y="308"/>
                  <a:pt x="0" y="308"/>
                </a:cubicBezTo>
                <a:cubicBezTo>
                  <a:pt x="5" y="306"/>
                  <a:pt x="5" y="306"/>
                  <a:pt x="5" y="306"/>
                </a:cubicBezTo>
                <a:cubicBezTo>
                  <a:pt x="74" y="351"/>
                  <a:pt x="74" y="351"/>
                  <a:pt x="74" y="351"/>
                </a:cubicBezTo>
                <a:cubicBezTo>
                  <a:pt x="4" y="443"/>
                  <a:pt x="4" y="443"/>
                  <a:pt x="4" y="443"/>
                </a:cubicBezTo>
                <a:cubicBezTo>
                  <a:pt x="6" y="444"/>
                  <a:pt x="6" y="444"/>
                  <a:pt x="6" y="444"/>
                </a:cubicBezTo>
                <a:cubicBezTo>
                  <a:pt x="75" y="352"/>
                  <a:pt x="75" y="352"/>
                  <a:pt x="75" y="352"/>
                </a:cubicBezTo>
                <a:cubicBezTo>
                  <a:pt x="233" y="455"/>
                  <a:pt x="233" y="455"/>
                  <a:pt x="233" y="455"/>
                </a:cubicBezTo>
                <a:cubicBezTo>
                  <a:pt x="232" y="457"/>
                  <a:pt x="231" y="460"/>
                  <a:pt x="231" y="462"/>
                </a:cubicBezTo>
                <a:cubicBezTo>
                  <a:pt x="231" y="469"/>
                  <a:pt x="237" y="475"/>
                  <a:pt x="244" y="475"/>
                </a:cubicBezTo>
                <a:cubicBezTo>
                  <a:pt x="246" y="475"/>
                  <a:pt x="248" y="474"/>
                  <a:pt x="250" y="473"/>
                </a:cubicBezTo>
                <a:cubicBezTo>
                  <a:pt x="460" y="808"/>
                  <a:pt x="460" y="808"/>
                  <a:pt x="460" y="808"/>
                </a:cubicBezTo>
                <a:cubicBezTo>
                  <a:pt x="456" y="810"/>
                  <a:pt x="454" y="814"/>
                  <a:pt x="454" y="818"/>
                </a:cubicBezTo>
                <a:cubicBezTo>
                  <a:pt x="454" y="825"/>
                  <a:pt x="460" y="831"/>
                  <a:pt x="467" y="831"/>
                </a:cubicBezTo>
                <a:cubicBezTo>
                  <a:pt x="474" y="831"/>
                  <a:pt x="480" y="825"/>
                  <a:pt x="480" y="818"/>
                </a:cubicBezTo>
                <a:cubicBezTo>
                  <a:pt x="480" y="813"/>
                  <a:pt x="477" y="809"/>
                  <a:pt x="474" y="807"/>
                </a:cubicBezTo>
                <a:cubicBezTo>
                  <a:pt x="556" y="650"/>
                  <a:pt x="556" y="650"/>
                  <a:pt x="556" y="650"/>
                </a:cubicBezTo>
                <a:cubicBezTo>
                  <a:pt x="558" y="650"/>
                  <a:pt x="560" y="651"/>
                  <a:pt x="562" y="651"/>
                </a:cubicBezTo>
                <a:cubicBezTo>
                  <a:pt x="569" y="651"/>
                  <a:pt x="574" y="645"/>
                  <a:pt x="574" y="638"/>
                </a:cubicBezTo>
                <a:cubicBezTo>
                  <a:pt x="574" y="637"/>
                  <a:pt x="574" y="635"/>
                  <a:pt x="574" y="634"/>
                </a:cubicBezTo>
                <a:cubicBezTo>
                  <a:pt x="591" y="627"/>
                  <a:pt x="591" y="627"/>
                  <a:pt x="591" y="627"/>
                </a:cubicBezTo>
                <a:cubicBezTo>
                  <a:pt x="810" y="730"/>
                  <a:pt x="810" y="730"/>
                  <a:pt x="810" y="730"/>
                </a:cubicBezTo>
                <a:cubicBezTo>
                  <a:pt x="809" y="731"/>
                  <a:pt x="809" y="732"/>
                  <a:pt x="809" y="733"/>
                </a:cubicBezTo>
                <a:cubicBezTo>
                  <a:pt x="809" y="737"/>
                  <a:pt x="811" y="741"/>
                  <a:pt x="814" y="743"/>
                </a:cubicBezTo>
                <a:cubicBezTo>
                  <a:pt x="662" y="936"/>
                  <a:pt x="662" y="936"/>
                  <a:pt x="662" y="936"/>
                </a:cubicBezTo>
                <a:cubicBezTo>
                  <a:pt x="661" y="937"/>
                  <a:pt x="661" y="937"/>
                  <a:pt x="661" y="937"/>
                </a:cubicBezTo>
                <a:cubicBezTo>
                  <a:pt x="1319" y="937"/>
                  <a:pt x="1319" y="937"/>
                  <a:pt x="1319" y="937"/>
                </a:cubicBezTo>
                <a:cubicBezTo>
                  <a:pt x="1320" y="938"/>
                  <a:pt x="1320" y="938"/>
                  <a:pt x="1320" y="938"/>
                </a:cubicBezTo>
                <a:lnTo>
                  <a:pt x="1320" y="937"/>
                </a:lnTo>
                <a:close/>
                <a:moveTo>
                  <a:pt x="1318" y="934"/>
                </a:moveTo>
                <a:cubicBezTo>
                  <a:pt x="1197" y="808"/>
                  <a:pt x="1197" y="808"/>
                  <a:pt x="1197" y="808"/>
                </a:cubicBezTo>
                <a:cubicBezTo>
                  <a:pt x="1199" y="806"/>
                  <a:pt x="1200" y="803"/>
                  <a:pt x="1200" y="800"/>
                </a:cubicBezTo>
                <a:cubicBezTo>
                  <a:pt x="1200" y="795"/>
                  <a:pt x="1197" y="790"/>
                  <a:pt x="1192" y="788"/>
                </a:cubicBezTo>
                <a:cubicBezTo>
                  <a:pt x="1283" y="453"/>
                  <a:pt x="1283" y="453"/>
                  <a:pt x="1283" y="453"/>
                </a:cubicBezTo>
                <a:cubicBezTo>
                  <a:pt x="1283" y="454"/>
                  <a:pt x="1284" y="454"/>
                  <a:pt x="1285" y="454"/>
                </a:cubicBezTo>
                <a:cubicBezTo>
                  <a:pt x="1285" y="454"/>
                  <a:pt x="1285" y="454"/>
                  <a:pt x="1285" y="454"/>
                </a:cubicBezTo>
                <a:lnTo>
                  <a:pt x="1318" y="934"/>
                </a:lnTo>
                <a:close/>
                <a:moveTo>
                  <a:pt x="1275" y="448"/>
                </a:moveTo>
                <a:cubicBezTo>
                  <a:pt x="1276" y="451"/>
                  <a:pt x="1278" y="452"/>
                  <a:pt x="1281" y="453"/>
                </a:cubicBezTo>
                <a:cubicBezTo>
                  <a:pt x="1190" y="788"/>
                  <a:pt x="1190" y="788"/>
                  <a:pt x="1190" y="788"/>
                </a:cubicBezTo>
                <a:cubicBezTo>
                  <a:pt x="1189" y="787"/>
                  <a:pt x="1188" y="787"/>
                  <a:pt x="1187" y="787"/>
                </a:cubicBezTo>
                <a:cubicBezTo>
                  <a:pt x="1181" y="787"/>
                  <a:pt x="1176" y="791"/>
                  <a:pt x="1175" y="797"/>
                </a:cubicBezTo>
                <a:cubicBezTo>
                  <a:pt x="834" y="736"/>
                  <a:pt x="834" y="736"/>
                  <a:pt x="834" y="736"/>
                </a:cubicBezTo>
                <a:cubicBezTo>
                  <a:pt x="835" y="735"/>
                  <a:pt x="835" y="734"/>
                  <a:pt x="835" y="733"/>
                </a:cubicBezTo>
                <a:cubicBezTo>
                  <a:pt x="835" y="731"/>
                  <a:pt x="834" y="730"/>
                  <a:pt x="834" y="728"/>
                </a:cubicBezTo>
                <a:lnTo>
                  <a:pt x="1275" y="448"/>
                </a:lnTo>
                <a:close/>
                <a:moveTo>
                  <a:pt x="256" y="459"/>
                </a:moveTo>
                <a:cubicBezTo>
                  <a:pt x="552" y="351"/>
                  <a:pt x="552" y="351"/>
                  <a:pt x="552" y="351"/>
                </a:cubicBezTo>
                <a:cubicBezTo>
                  <a:pt x="769" y="272"/>
                  <a:pt x="769" y="272"/>
                  <a:pt x="769" y="272"/>
                </a:cubicBezTo>
                <a:cubicBezTo>
                  <a:pt x="770" y="275"/>
                  <a:pt x="772" y="277"/>
                  <a:pt x="774" y="278"/>
                </a:cubicBezTo>
                <a:cubicBezTo>
                  <a:pt x="660" y="470"/>
                  <a:pt x="660" y="470"/>
                  <a:pt x="660" y="470"/>
                </a:cubicBezTo>
                <a:cubicBezTo>
                  <a:pt x="480" y="492"/>
                  <a:pt x="480" y="492"/>
                  <a:pt x="480" y="492"/>
                </a:cubicBezTo>
                <a:cubicBezTo>
                  <a:pt x="479" y="486"/>
                  <a:pt x="473" y="481"/>
                  <a:pt x="467" y="481"/>
                </a:cubicBezTo>
                <a:cubicBezTo>
                  <a:pt x="460" y="481"/>
                  <a:pt x="454" y="487"/>
                  <a:pt x="454" y="494"/>
                </a:cubicBezTo>
                <a:cubicBezTo>
                  <a:pt x="454" y="501"/>
                  <a:pt x="460" y="507"/>
                  <a:pt x="467" y="507"/>
                </a:cubicBezTo>
                <a:cubicBezTo>
                  <a:pt x="471" y="507"/>
                  <a:pt x="475" y="505"/>
                  <a:pt x="477" y="502"/>
                </a:cubicBezTo>
                <a:cubicBezTo>
                  <a:pt x="594" y="581"/>
                  <a:pt x="594" y="581"/>
                  <a:pt x="594" y="581"/>
                </a:cubicBezTo>
                <a:cubicBezTo>
                  <a:pt x="573" y="617"/>
                  <a:pt x="573" y="617"/>
                  <a:pt x="573" y="617"/>
                </a:cubicBezTo>
                <a:cubicBezTo>
                  <a:pt x="256" y="467"/>
                  <a:pt x="256" y="467"/>
                  <a:pt x="256" y="467"/>
                </a:cubicBezTo>
                <a:cubicBezTo>
                  <a:pt x="256" y="465"/>
                  <a:pt x="257" y="464"/>
                  <a:pt x="257" y="462"/>
                </a:cubicBezTo>
                <a:cubicBezTo>
                  <a:pt x="257" y="461"/>
                  <a:pt x="256" y="460"/>
                  <a:pt x="256" y="459"/>
                </a:cubicBezTo>
                <a:close/>
                <a:moveTo>
                  <a:pt x="595" y="580"/>
                </a:moveTo>
                <a:cubicBezTo>
                  <a:pt x="478" y="501"/>
                  <a:pt x="478" y="501"/>
                  <a:pt x="478" y="501"/>
                </a:cubicBezTo>
                <a:cubicBezTo>
                  <a:pt x="479" y="499"/>
                  <a:pt x="480" y="496"/>
                  <a:pt x="480" y="494"/>
                </a:cubicBezTo>
                <a:cubicBezTo>
                  <a:pt x="480" y="494"/>
                  <a:pt x="480" y="494"/>
                  <a:pt x="480" y="493"/>
                </a:cubicBezTo>
                <a:cubicBezTo>
                  <a:pt x="659" y="472"/>
                  <a:pt x="659" y="472"/>
                  <a:pt x="659" y="472"/>
                </a:cubicBezTo>
                <a:cubicBezTo>
                  <a:pt x="631" y="519"/>
                  <a:pt x="631" y="519"/>
                  <a:pt x="631" y="519"/>
                </a:cubicBezTo>
                <a:lnTo>
                  <a:pt x="595" y="580"/>
                </a:lnTo>
                <a:close/>
                <a:moveTo>
                  <a:pt x="596" y="582"/>
                </a:moveTo>
                <a:cubicBezTo>
                  <a:pt x="633" y="607"/>
                  <a:pt x="633" y="607"/>
                  <a:pt x="633" y="607"/>
                </a:cubicBezTo>
                <a:cubicBezTo>
                  <a:pt x="591" y="625"/>
                  <a:pt x="591" y="625"/>
                  <a:pt x="591" y="625"/>
                </a:cubicBezTo>
                <a:cubicBezTo>
                  <a:pt x="575" y="617"/>
                  <a:pt x="575" y="617"/>
                  <a:pt x="575" y="617"/>
                </a:cubicBezTo>
                <a:lnTo>
                  <a:pt x="596" y="582"/>
                </a:lnTo>
                <a:close/>
                <a:moveTo>
                  <a:pt x="596" y="581"/>
                </a:moveTo>
                <a:cubicBezTo>
                  <a:pt x="634" y="517"/>
                  <a:pt x="634" y="517"/>
                  <a:pt x="634" y="517"/>
                </a:cubicBezTo>
                <a:cubicBezTo>
                  <a:pt x="661" y="471"/>
                  <a:pt x="661" y="471"/>
                  <a:pt x="661" y="471"/>
                </a:cubicBezTo>
                <a:cubicBezTo>
                  <a:pt x="1074" y="422"/>
                  <a:pt x="1074" y="422"/>
                  <a:pt x="1074" y="422"/>
                </a:cubicBezTo>
                <a:cubicBezTo>
                  <a:pt x="1074" y="422"/>
                  <a:pt x="1074" y="423"/>
                  <a:pt x="1075" y="423"/>
                </a:cubicBezTo>
                <a:cubicBezTo>
                  <a:pt x="635" y="607"/>
                  <a:pt x="635" y="607"/>
                  <a:pt x="635" y="607"/>
                </a:cubicBezTo>
                <a:lnTo>
                  <a:pt x="596" y="581"/>
                </a:lnTo>
                <a:close/>
                <a:moveTo>
                  <a:pt x="1076" y="424"/>
                </a:moveTo>
                <a:cubicBezTo>
                  <a:pt x="1076" y="425"/>
                  <a:pt x="1077" y="426"/>
                  <a:pt x="1078" y="427"/>
                </a:cubicBezTo>
                <a:cubicBezTo>
                  <a:pt x="839" y="713"/>
                  <a:pt x="839" y="713"/>
                  <a:pt x="839" y="713"/>
                </a:cubicBezTo>
                <a:cubicBezTo>
                  <a:pt x="830" y="724"/>
                  <a:pt x="830" y="724"/>
                  <a:pt x="830" y="724"/>
                </a:cubicBezTo>
                <a:cubicBezTo>
                  <a:pt x="828" y="722"/>
                  <a:pt x="825" y="720"/>
                  <a:pt x="822" y="720"/>
                </a:cubicBezTo>
                <a:cubicBezTo>
                  <a:pt x="817" y="720"/>
                  <a:pt x="813" y="723"/>
                  <a:pt x="811" y="726"/>
                </a:cubicBezTo>
                <a:cubicBezTo>
                  <a:pt x="636" y="608"/>
                  <a:pt x="636" y="608"/>
                  <a:pt x="636" y="608"/>
                </a:cubicBezTo>
                <a:lnTo>
                  <a:pt x="1076" y="424"/>
                </a:lnTo>
                <a:close/>
                <a:moveTo>
                  <a:pt x="524" y="17"/>
                </a:moveTo>
                <a:cubicBezTo>
                  <a:pt x="525" y="16"/>
                  <a:pt x="525" y="16"/>
                  <a:pt x="525" y="15"/>
                </a:cubicBezTo>
                <a:cubicBezTo>
                  <a:pt x="1073" y="178"/>
                  <a:pt x="1073" y="178"/>
                  <a:pt x="1073" y="178"/>
                </a:cubicBezTo>
                <a:cubicBezTo>
                  <a:pt x="1073" y="179"/>
                  <a:pt x="1072" y="180"/>
                  <a:pt x="1072" y="180"/>
                </a:cubicBezTo>
                <a:cubicBezTo>
                  <a:pt x="1072" y="186"/>
                  <a:pt x="1077" y="191"/>
                  <a:pt x="1082" y="193"/>
                </a:cubicBezTo>
                <a:cubicBezTo>
                  <a:pt x="1084" y="403"/>
                  <a:pt x="1084" y="403"/>
                  <a:pt x="1084" y="403"/>
                </a:cubicBezTo>
                <a:cubicBezTo>
                  <a:pt x="1080" y="403"/>
                  <a:pt x="1076" y="406"/>
                  <a:pt x="1074" y="410"/>
                </a:cubicBezTo>
                <a:lnTo>
                  <a:pt x="524" y="17"/>
                </a:lnTo>
                <a:close/>
                <a:moveTo>
                  <a:pt x="1073" y="414"/>
                </a:moveTo>
                <a:cubicBezTo>
                  <a:pt x="1073" y="415"/>
                  <a:pt x="1072" y="415"/>
                  <a:pt x="1072" y="416"/>
                </a:cubicBezTo>
                <a:cubicBezTo>
                  <a:pt x="1072" y="417"/>
                  <a:pt x="1073" y="419"/>
                  <a:pt x="1073" y="420"/>
                </a:cubicBezTo>
                <a:cubicBezTo>
                  <a:pt x="662" y="470"/>
                  <a:pt x="662" y="470"/>
                  <a:pt x="662" y="470"/>
                </a:cubicBezTo>
                <a:cubicBezTo>
                  <a:pt x="775" y="279"/>
                  <a:pt x="775" y="279"/>
                  <a:pt x="775" y="279"/>
                </a:cubicBezTo>
                <a:cubicBezTo>
                  <a:pt x="777" y="280"/>
                  <a:pt x="779" y="280"/>
                  <a:pt x="781" y="280"/>
                </a:cubicBezTo>
                <a:cubicBezTo>
                  <a:pt x="786" y="280"/>
                  <a:pt x="790" y="278"/>
                  <a:pt x="792" y="274"/>
                </a:cubicBezTo>
                <a:lnTo>
                  <a:pt x="1073" y="414"/>
                </a:lnTo>
                <a:close/>
                <a:moveTo>
                  <a:pt x="533" y="161"/>
                </a:moveTo>
                <a:cubicBezTo>
                  <a:pt x="537" y="161"/>
                  <a:pt x="541" y="158"/>
                  <a:pt x="543" y="155"/>
                </a:cubicBezTo>
                <a:cubicBezTo>
                  <a:pt x="769" y="263"/>
                  <a:pt x="769" y="263"/>
                  <a:pt x="769" y="263"/>
                </a:cubicBezTo>
                <a:cubicBezTo>
                  <a:pt x="768" y="264"/>
                  <a:pt x="768" y="266"/>
                  <a:pt x="768" y="267"/>
                </a:cubicBezTo>
                <a:cubicBezTo>
                  <a:pt x="768" y="269"/>
                  <a:pt x="768" y="270"/>
                  <a:pt x="769" y="271"/>
                </a:cubicBezTo>
                <a:cubicBezTo>
                  <a:pt x="550" y="350"/>
                  <a:pt x="550" y="350"/>
                  <a:pt x="550" y="350"/>
                </a:cubicBezTo>
                <a:cubicBezTo>
                  <a:pt x="255" y="457"/>
                  <a:pt x="255" y="457"/>
                  <a:pt x="255" y="457"/>
                </a:cubicBezTo>
                <a:cubicBezTo>
                  <a:pt x="255" y="456"/>
                  <a:pt x="254" y="454"/>
                  <a:pt x="253" y="453"/>
                </a:cubicBezTo>
                <a:cubicBezTo>
                  <a:pt x="524" y="157"/>
                  <a:pt x="524" y="157"/>
                  <a:pt x="524" y="157"/>
                </a:cubicBezTo>
                <a:cubicBezTo>
                  <a:pt x="526" y="159"/>
                  <a:pt x="529" y="161"/>
                  <a:pt x="533" y="161"/>
                </a:cubicBezTo>
                <a:close/>
                <a:moveTo>
                  <a:pt x="530" y="101"/>
                </a:moveTo>
                <a:cubicBezTo>
                  <a:pt x="530" y="101"/>
                  <a:pt x="531" y="102"/>
                  <a:pt x="531" y="102"/>
                </a:cubicBezTo>
                <a:cubicBezTo>
                  <a:pt x="316" y="185"/>
                  <a:pt x="316" y="185"/>
                  <a:pt x="316" y="185"/>
                </a:cubicBezTo>
                <a:cubicBezTo>
                  <a:pt x="154" y="247"/>
                  <a:pt x="154" y="247"/>
                  <a:pt x="154" y="247"/>
                </a:cubicBezTo>
                <a:cubicBezTo>
                  <a:pt x="230" y="147"/>
                  <a:pt x="230" y="147"/>
                  <a:pt x="230" y="147"/>
                </a:cubicBezTo>
                <a:cubicBezTo>
                  <a:pt x="232" y="148"/>
                  <a:pt x="234" y="149"/>
                  <a:pt x="237" y="149"/>
                </a:cubicBezTo>
                <a:cubicBezTo>
                  <a:pt x="244" y="149"/>
                  <a:pt x="250" y="143"/>
                  <a:pt x="250" y="136"/>
                </a:cubicBezTo>
                <a:cubicBezTo>
                  <a:pt x="250" y="136"/>
                  <a:pt x="250" y="135"/>
                  <a:pt x="250" y="135"/>
                </a:cubicBezTo>
                <a:lnTo>
                  <a:pt x="530" y="101"/>
                </a:lnTo>
                <a:close/>
                <a:moveTo>
                  <a:pt x="227" y="144"/>
                </a:moveTo>
                <a:cubicBezTo>
                  <a:pt x="228" y="145"/>
                  <a:pt x="228" y="145"/>
                  <a:pt x="229" y="146"/>
                </a:cubicBezTo>
                <a:cubicBezTo>
                  <a:pt x="151" y="248"/>
                  <a:pt x="151" y="248"/>
                  <a:pt x="151" y="248"/>
                </a:cubicBezTo>
                <a:cubicBezTo>
                  <a:pt x="11" y="302"/>
                  <a:pt x="11" y="302"/>
                  <a:pt x="11" y="302"/>
                </a:cubicBezTo>
                <a:lnTo>
                  <a:pt x="227" y="144"/>
                </a:lnTo>
                <a:close/>
                <a:moveTo>
                  <a:pt x="7" y="305"/>
                </a:moveTo>
                <a:cubicBezTo>
                  <a:pt x="150" y="250"/>
                  <a:pt x="150" y="250"/>
                  <a:pt x="150" y="250"/>
                </a:cubicBezTo>
                <a:cubicBezTo>
                  <a:pt x="75" y="350"/>
                  <a:pt x="75" y="350"/>
                  <a:pt x="75" y="350"/>
                </a:cubicBezTo>
                <a:lnTo>
                  <a:pt x="7" y="305"/>
                </a:lnTo>
                <a:close/>
                <a:moveTo>
                  <a:pt x="76" y="351"/>
                </a:moveTo>
                <a:cubicBezTo>
                  <a:pt x="152" y="249"/>
                  <a:pt x="152" y="249"/>
                  <a:pt x="152" y="249"/>
                </a:cubicBezTo>
                <a:cubicBezTo>
                  <a:pt x="320" y="185"/>
                  <a:pt x="320" y="185"/>
                  <a:pt x="320" y="185"/>
                </a:cubicBezTo>
                <a:cubicBezTo>
                  <a:pt x="531" y="104"/>
                  <a:pt x="531" y="104"/>
                  <a:pt x="531" y="104"/>
                </a:cubicBezTo>
                <a:cubicBezTo>
                  <a:pt x="532" y="105"/>
                  <a:pt x="533" y="106"/>
                  <a:pt x="534" y="107"/>
                </a:cubicBezTo>
                <a:cubicBezTo>
                  <a:pt x="251" y="452"/>
                  <a:pt x="251" y="452"/>
                  <a:pt x="251" y="452"/>
                </a:cubicBezTo>
                <a:cubicBezTo>
                  <a:pt x="249" y="450"/>
                  <a:pt x="247" y="449"/>
                  <a:pt x="244" y="449"/>
                </a:cubicBezTo>
                <a:cubicBezTo>
                  <a:pt x="240" y="449"/>
                  <a:pt x="236" y="451"/>
                  <a:pt x="234" y="454"/>
                </a:cubicBezTo>
                <a:lnTo>
                  <a:pt x="76" y="351"/>
                </a:lnTo>
                <a:close/>
                <a:moveTo>
                  <a:pt x="472" y="806"/>
                </a:moveTo>
                <a:cubicBezTo>
                  <a:pt x="471" y="806"/>
                  <a:pt x="469" y="805"/>
                  <a:pt x="467" y="805"/>
                </a:cubicBezTo>
                <a:cubicBezTo>
                  <a:pt x="465" y="805"/>
                  <a:pt x="463" y="806"/>
                  <a:pt x="461" y="807"/>
                </a:cubicBezTo>
                <a:cubicBezTo>
                  <a:pt x="251" y="472"/>
                  <a:pt x="251" y="472"/>
                  <a:pt x="251" y="472"/>
                </a:cubicBezTo>
                <a:cubicBezTo>
                  <a:pt x="253" y="471"/>
                  <a:pt x="254" y="470"/>
                  <a:pt x="255" y="468"/>
                </a:cubicBezTo>
                <a:cubicBezTo>
                  <a:pt x="573" y="618"/>
                  <a:pt x="573" y="618"/>
                  <a:pt x="573" y="618"/>
                </a:cubicBezTo>
                <a:cubicBezTo>
                  <a:pt x="567" y="627"/>
                  <a:pt x="567" y="627"/>
                  <a:pt x="567" y="627"/>
                </a:cubicBezTo>
                <a:cubicBezTo>
                  <a:pt x="566" y="626"/>
                  <a:pt x="564" y="625"/>
                  <a:pt x="562" y="625"/>
                </a:cubicBezTo>
                <a:cubicBezTo>
                  <a:pt x="555" y="625"/>
                  <a:pt x="549" y="631"/>
                  <a:pt x="549" y="638"/>
                </a:cubicBezTo>
                <a:cubicBezTo>
                  <a:pt x="549" y="643"/>
                  <a:pt x="551" y="647"/>
                  <a:pt x="555" y="649"/>
                </a:cubicBezTo>
                <a:lnTo>
                  <a:pt x="472" y="806"/>
                </a:lnTo>
                <a:close/>
                <a:moveTo>
                  <a:pt x="573" y="632"/>
                </a:moveTo>
                <a:cubicBezTo>
                  <a:pt x="572" y="630"/>
                  <a:pt x="571" y="629"/>
                  <a:pt x="569" y="627"/>
                </a:cubicBezTo>
                <a:cubicBezTo>
                  <a:pt x="574" y="619"/>
                  <a:pt x="574" y="619"/>
                  <a:pt x="574" y="619"/>
                </a:cubicBezTo>
                <a:cubicBezTo>
                  <a:pt x="589" y="626"/>
                  <a:pt x="589" y="626"/>
                  <a:pt x="589" y="626"/>
                </a:cubicBezTo>
                <a:lnTo>
                  <a:pt x="573" y="632"/>
                </a:lnTo>
                <a:close/>
                <a:moveTo>
                  <a:pt x="593" y="626"/>
                </a:moveTo>
                <a:cubicBezTo>
                  <a:pt x="634" y="608"/>
                  <a:pt x="634" y="608"/>
                  <a:pt x="634" y="608"/>
                </a:cubicBezTo>
                <a:cubicBezTo>
                  <a:pt x="810" y="728"/>
                  <a:pt x="810" y="728"/>
                  <a:pt x="810" y="728"/>
                </a:cubicBezTo>
                <a:cubicBezTo>
                  <a:pt x="810" y="728"/>
                  <a:pt x="810" y="728"/>
                  <a:pt x="810" y="728"/>
                </a:cubicBezTo>
                <a:lnTo>
                  <a:pt x="593" y="626"/>
                </a:lnTo>
                <a:close/>
                <a:moveTo>
                  <a:pt x="664" y="935"/>
                </a:moveTo>
                <a:cubicBezTo>
                  <a:pt x="815" y="744"/>
                  <a:pt x="815" y="744"/>
                  <a:pt x="815" y="744"/>
                </a:cubicBezTo>
                <a:cubicBezTo>
                  <a:pt x="817" y="745"/>
                  <a:pt x="819" y="746"/>
                  <a:pt x="822" y="746"/>
                </a:cubicBezTo>
                <a:cubicBezTo>
                  <a:pt x="827" y="746"/>
                  <a:pt x="831" y="744"/>
                  <a:pt x="833" y="740"/>
                </a:cubicBezTo>
                <a:cubicBezTo>
                  <a:pt x="1315" y="935"/>
                  <a:pt x="1315" y="935"/>
                  <a:pt x="1315" y="935"/>
                </a:cubicBezTo>
                <a:lnTo>
                  <a:pt x="664" y="935"/>
                </a:lnTo>
                <a:close/>
                <a:moveTo>
                  <a:pt x="833" y="739"/>
                </a:moveTo>
                <a:cubicBezTo>
                  <a:pt x="834" y="738"/>
                  <a:pt x="834" y="738"/>
                  <a:pt x="834" y="738"/>
                </a:cubicBezTo>
                <a:cubicBezTo>
                  <a:pt x="1175" y="798"/>
                  <a:pt x="1175" y="798"/>
                  <a:pt x="1175" y="798"/>
                </a:cubicBezTo>
                <a:cubicBezTo>
                  <a:pt x="1175" y="799"/>
                  <a:pt x="1174" y="799"/>
                  <a:pt x="1174" y="800"/>
                </a:cubicBezTo>
                <a:cubicBezTo>
                  <a:pt x="1174" y="807"/>
                  <a:pt x="1180" y="813"/>
                  <a:pt x="1187" y="813"/>
                </a:cubicBezTo>
                <a:cubicBezTo>
                  <a:pt x="1191" y="813"/>
                  <a:pt x="1193" y="812"/>
                  <a:pt x="1196" y="809"/>
                </a:cubicBezTo>
                <a:cubicBezTo>
                  <a:pt x="1316" y="934"/>
                  <a:pt x="1316" y="934"/>
                  <a:pt x="1316" y="934"/>
                </a:cubicBezTo>
                <a:lnTo>
                  <a:pt x="833" y="739"/>
                </a:lnTo>
                <a:close/>
              </a:path>
            </a:pathLst>
          </a:custGeom>
          <a:solidFill>
            <a:schemeClr val="tx1">
              <a:lumMod val="75000"/>
              <a:alpha val="4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id-ID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7165552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5" grpId="0"/>
      <p:bldP spid="2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50900" y="0"/>
            <a:ext cx="1049458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151432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85800" y="0"/>
            <a:ext cx="10591800" cy="5187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280524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047" b="41038"/>
          <a:stretch/>
        </p:blipFill>
        <p:spPr>
          <a:xfrm>
            <a:off x="0" y="-18385"/>
            <a:ext cx="9131300" cy="2095500"/>
          </a:xfrm>
          <a:prstGeom prst="rect">
            <a:avLst/>
          </a:prstGeom>
        </p:spPr>
      </p:pic>
      <p:sp>
        <p:nvSpPr>
          <p:cNvPr id="13316" name="TextBox 31"/>
          <p:cNvSpPr txBox="1">
            <a:spLocks noChangeArrowheads="1"/>
          </p:cNvSpPr>
          <p:nvPr/>
        </p:nvSpPr>
        <p:spPr bwMode="auto">
          <a:xfrm>
            <a:off x="514350" y="2355850"/>
            <a:ext cx="504825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defTabSz="914400" eaLnBrk="1" hangingPunct="1"/>
            <a:r>
              <a:rPr lang="en-US" altLang="zh-CN" sz="2000" b="1" dirty="0">
                <a:latin typeface="微软雅黑" panose="020B0503020204020204" pitchFamily="34" charset="-122"/>
              </a:rPr>
              <a:t>United Airlines Controversy</a:t>
            </a:r>
            <a:r>
              <a:rPr lang="zh-CN" altLang="en-US" sz="2000" b="1" dirty="0">
                <a:latin typeface="微软雅黑" panose="020B0503020204020204" pitchFamily="34" charset="-122"/>
              </a:rPr>
              <a:t> </a:t>
            </a:r>
            <a:r>
              <a:rPr lang="en-US" altLang="zh-CN" sz="2000" b="1" dirty="0">
                <a:latin typeface="微软雅黑" panose="020B0503020204020204" pitchFamily="34" charset="-122"/>
              </a:rPr>
              <a:t>Timeline</a:t>
            </a:r>
            <a:endParaRPr lang="zh-CN" altLang="en-US" sz="2000" b="1" dirty="0">
              <a:latin typeface="微软雅黑" panose="020B0503020204020204" pitchFamily="34" charset="-122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0" y="-29988"/>
            <a:ext cx="9131300" cy="2118503"/>
          </a:xfrm>
          <a:prstGeom prst="rect">
            <a:avLst/>
          </a:prstGeom>
          <a:solidFill>
            <a:srgbClr val="404040">
              <a:alpha val="14000"/>
            </a:srgbClr>
          </a:solidFill>
        </p:spPr>
        <p:txBody>
          <a:bodyPr wrap="square" rtlCol="0">
            <a:spAutoFit/>
          </a:bodyPr>
          <a:lstStyle/>
          <a:p>
            <a:endParaRPr kumimoji="1"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514350" y="2980396"/>
            <a:ext cx="7237682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9705" indent="-171450" algn="just" defTabSz="914400" eaLnBrk="1" fontAlgn="auto" hangingPunct="1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en-US" altLang="zh-CN" sz="1200" b="1" noProof="1">
                <a:solidFill>
                  <a:srgbClr val="242424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Tuesday,</a:t>
            </a:r>
            <a:r>
              <a:rPr lang="zh-CN" altLang="en-US" sz="1200" b="1" noProof="1">
                <a:solidFill>
                  <a:srgbClr val="242424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en-US" altLang="zh-CN" sz="1200" b="1" noProof="1">
                <a:solidFill>
                  <a:srgbClr val="242424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April 11:</a:t>
            </a:r>
            <a:r>
              <a:rPr lang="zh-CN" altLang="en-US" sz="1200" b="1" noProof="1">
                <a:solidFill>
                  <a:srgbClr val="242424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en-US" altLang="zh-CN" sz="1200" noProof="1">
                <a:solidFill>
                  <a:srgbClr val="242424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Social media spawned some creative new slogans for the embattled company.</a:t>
            </a:r>
            <a:r>
              <a:rPr lang="zh-CN" altLang="en-US" sz="1200" noProof="1">
                <a:solidFill>
                  <a:srgbClr val="242424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  </a:t>
            </a:r>
            <a:r>
              <a:rPr lang="en-US" altLang="zh-CN" sz="1200" noProof="1">
                <a:solidFill>
                  <a:srgbClr val="242424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Meanwhile,</a:t>
            </a:r>
            <a:r>
              <a:rPr lang="zh-CN" altLang="en-US" sz="1200" noProof="1">
                <a:solidFill>
                  <a:srgbClr val="242424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en-US" altLang="zh-CN" sz="1200" noProof="1">
                <a:solidFill>
                  <a:srgbClr val="242424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shares plunged nearly seven</a:t>
            </a:r>
            <a:r>
              <a:rPr lang="zh-CN" altLang="en-US" sz="1200" noProof="1">
                <a:solidFill>
                  <a:srgbClr val="242424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en-US" altLang="zh-CN" sz="1200" noProof="1">
                <a:solidFill>
                  <a:srgbClr val="242424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percent.</a:t>
            </a:r>
          </a:p>
          <a:p>
            <a:pPr marL="179705" indent="-171450" algn="just" defTabSz="914400" eaLnBrk="1" fontAlgn="auto" hangingPunct="1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en-US" altLang="zh-CN" sz="1200" b="1" noProof="1">
                <a:solidFill>
                  <a:srgbClr val="242424"/>
                </a:solidFill>
                <a:latin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Tuesday, April 11: </a:t>
            </a:r>
            <a:r>
              <a:rPr lang="en-US" altLang="zh-CN" sz="1200" noProof="1">
                <a:solidFill>
                  <a:srgbClr val="242424"/>
                </a:solidFill>
                <a:latin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CEO issued yet another statement regarding the incident </a:t>
            </a:r>
            <a:r>
              <a:rPr lang="en-US" altLang="zh-CN" sz="1200" noProof="1">
                <a:solidFill>
                  <a:srgbClr val="242424"/>
                </a:solidFill>
                <a:latin typeface="微软雅黑" panose="020B0503020204020204" pitchFamily="34" charset="-122"/>
                <a:cs typeface="微软雅黑" panose="020B0503020204020204" pitchFamily="34" charset="-122"/>
                <a:sym typeface="+mn-ea"/>
                <a:hlinkClick r:id="rId4" action="ppaction://hlinksldjump"/>
              </a:rPr>
              <a:t>in which he took “full responsibility” and pledged to "make it right.”</a:t>
            </a:r>
            <a:endParaRPr lang="en-US" altLang="zh-CN" sz="1200" noProof="1">
              <a:solidFill>
                <a:srgbClr val="242424"/>
              </a:solidFill>
              <a:latin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179705" indent="-171450" algn="just" defTabSz="914400" eaLnBrk="1" fontAlgn="auto" hangingPunct="1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en-US" altLang="zh-CN" sz="1200" b="1" noProof="1">
                <a:solidFill>
                  <a:srgbClr val="242424"/>
                </a:solidFill>
                <a:latin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Wednesday, April 12: </a:t>
            </a:r>
            <a:r>
              <a:rPr lang="en-US" altLang="zh-CN" sz="1200" noProof="1">
                <a:solidFill>
                  <a:srgbClr val="242424"/>
                </a:solidFill>
                <a:latin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The</a:t>
            </a:r>
            <a:r>
              <a:rPr lang="zh-CN" altLang="en-US" sz="1200" noProof="1">
                <a:solidFill>
                  <a:srgbClr val="242424"/>
                </a:solidFill>
                <a:latin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</a:t>
            </a:r>
            <a:r>
              <a:rPr lang="en-US" altLang="zh-CN" sz="1200" noProof="1">
                <a:solidFill>
                  <a:srgbClr val="242424"/>
                </a:solidFill>
                <a:latin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victim</a:t>
            </a:r>
            <a:r>
              <a:rPr lang="zh-CN" altLang="en-US" sz="1200" noProof="1">
                <a:solidFill>
                  <a:srgbClr val="242424"/>
                </a:solidFill>
                <a:latin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</a:t>
            </a:r>
            <a:r>
              <a:rPr lang="en-US" altLang="zh-CN" sz="1200" noProof="1">
                <a:solidFill>
                  <a:srgbClr val="242424"/>
                </a:solidFill>
                <a:latin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filed a “bill of discovery” against United Airlines in court.</a:t>
            </a:r>
          </a:p>
        </p:txBody>
      </p:sp>
      <p:grpSp>
        <p:nvGrpSpPr>
          <p:cNvPr id="8" name="组 7"/>
          <p:cNvGrpSpPr/>
          <p:nvPr/>
        </p:nvGrpSpPr>
        <p:grpSpPr>
          <a:xfrm>
            <a:off x="6775132" y="5458"/>
            <a:ext cx="2356168" cy="773430"/>
            <a:chOff x="2390362" y="204130"/>
            <a:chExt cx="2356168" cy="1343609"/>
          </a:xfrm>
          <a:solidFill>
            <a:srgbClr val="F5E168"/>
          </a:solidFill>
        </p:grpSpPr>
        <p:sp>
          <p:nvSpPr>
            <p:cNvPr id="6" name="矩形 5"/>
            <p:cNvSpPr/>
            <p:nvPr/>
          </p:nvSpPr>
          <p:spPr>
            <a:xfrm>
              <a:off x="2626486" y="204131"/>
              <a:ext cx="2120044" cy="1343608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kumimoji="1" lang="zh-CN" altLang="en-US" noProof="1">
                <a:latin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2390362" y="204130"/>
              <a:ext cx="2248535" cy="11218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>
              <a:spAutoFit/>
            </a:bodyPr>
            <a:lstStyle/>
            <a:p>
              <a:pPr algn="ctr" eaLnBrk="1" fontAlgn="auto" hangingPunct="1">
                <a:lnSpc>
                  <a:spcPct val="130000"/>
                </a:lnSpc>
                <a:defRPr/>
              </a:pPr>
              <a:r>
                <a:rPr kumimoji="1" lang="en-US" altLang="zh-CN" sz="2800" noProof="1">
                  <a:solidFill>
                    <a:srgbClr val="FFFFFF"/>
                  </a:solidFill>
                  <a:latin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PART</a:t>
              </a:r>
              <a:r>
                <a:rPr kumimoji="1" lang="zh-CN" altLang="en-US" sz="2800" noProof="1">
                  <a:solidFill>
                    <a:srgbClr val="FFFFFF"/>
                  </a:solidFill>
                  <a:latin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 </a:t>
              </a:r>
              <a:r>
                <a:rPr kumimoji="1" lang="en-US" altLang="zh-CN" sz="2800" noProof="1">
                  <a:solidFill>
                    <a:srgbClr val="FFFFFF"/>
                  </a:solidFill>
                  <a:latin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1</a:t>
              </a:r>
              <a:endParaRPr kumimoji="1" lang="en-US" altLang="zh-CN" sz="2800" noProof="1">
                <a:solidFill>
                  <a:srgbClr val="FFFFFF"/>
                </a:solidFill>
                <a:latin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</p:grpSp>
      <p:grpSp>
        <p:nvGrpSpPr>
          <p:cNvPr id="11" name="组 7"/>
          <p:cNvGrpSpPr/>
          <p:nvPr/>
        </p:nvGrpSpPr>
        <p:grpSpPr>
          <a:xfrm>
            <a:off x="7759699" y="2924417"/>
            <a:ext cx="139700" cy="1687195"/>
            <a:chOff x="782065" y="0"/>
            <a:chExt cx="2248535" cy="1343608"/>
          </a:xfrm>
          <a:solidFill>
            <a:srgbClr val="F5E168"/>
          </a:solidFill>
        </p:grpSpPr>
        <p:sp>
          <p:nvSpPr>
            <p:cNvPr id="12" name="矩形 11"/>
            <p:cNvSpPr/>
            <p:nvPr/>
          </p:nvSpPr>
          <p:spPr>
            <a:xfrm>
              <a:off x="787145" y="0"/>
              <a:ext cx="2120044" cy="1343608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kumimoji="1" lang="zh-CN" altLang="en-US" noProof="1">
                <a:latin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782065" y="71755"/>
              <a:ext cx="2248535" cy="11218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>
              <a:spAutoFit/>
            </a:bodyPr>
            <a:lstStyle/>
            <a:p>
              <a:pPr algn="ctr" eaLnBrk="1" fontAlgn="auto" hangingPunct="1">
                <a:lnSpc>
                  <a:spcPct val="130000"/>
                </a:lnSpc>
                <a:defRPr/>
              </a:pPr>
              <a:endParaRPr kumimoji="1" lang="en-US" altLang="zh-CN" sz="2800" noProof="1">
                <a:solidFill>
                  <a:srgbClr val="FFFFFF"/>
                </a:solidFill>
                <a:latin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849855978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82600" y="0"/>
            <a:ext cx="10477500" cy="5154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4769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/>
          <p:cNvSpPr/>
          <p:nvPr/>
        </p:nvSpPr>
        <p:spPr>
          <a:xfrm>
            <a:off x="0" y="908464"/>
            <a:ext cx="9144000" cy="3295403"/>
          </a:xfrm>
          <a:prstGeom prst="rect">
            <a:avLst/>
          </a:prstGeom>
          <a:solidFill>
            <a:srgbClr val="F3E4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72"/>
          <p:cNvSpPr>
            <a:spLocks noEditPoints="1"/>
          </p:cNvSpPr>
          <p:nvPr/>
        </p:nvSpPr>
        <p:spPr bwMode="auto">
          <a:xfrm>
            <a:off x="2498472" y="1196658"/>
            <a:ext cx="3812120" cy="2707105"/>
          </a:xfrm>
          <a:custGeom>
            <a:avLst/>
            <a:gdLst>
              <a:gd name="T0" fmla="*/ 1287 w 1323"/>
              <a:gd name="T1" fmla="*/ 453 h 938"/>
              <a:gd name="T2" fmla="*/ 1274 w 1323"/>
              <a:gd name="T3" fmla="*/ 447 h 938"/>
              <a:gd name="T4" fmla="*/ 1080 w 1323"/>
              <a:gd name="T5" fmla="*/ 427 h 938"/>
              <a:gd name="T6" fmla="*/ 1084 w 1323"/>
              <a:gd name="T7" fmla="*/ 193 h 938"/>
              <a:gd name="T8" fmla="*/ 1242 w 1323"/>
              <a:gd name="T9" fmla="*/ 26 h 938"/>
              <a:gd name="T10" fmla="*/ 1238 w 1323"/>
              <a:gd name="T11" fmla="*/ 17 h 938"/>
              <a:gd name="T12" fmla="*/ 1073 w 1323"/>
              <a:gd name="T13" fmla="*/ 177 h 938"/>
              <a:gd name="T14" fmla="*/ 500 w 1323"/>
              <a:gd name="T15" fmla="*/ 12 h 938"/>
              <a:gd name="T16" fmla="*/ 1073 w 1323"/>
              <a:gd name="T17" fmla="*/ 413 h 938"/>
              <a:gd name="T18" fmla="*/ 770 w 1323"/>
              <a:gd name="T19" fmla="*/ 261 h 938"/>
              <a:gd name="T20" fmla="*/ 520 w 1323"/>
              <a:gd name="T21" fmla="*/ 148 h 938"/>
              <a:gd name="T22" fmla="*/ 543 w 1323"/>
              <a:gd name="T23" fmla="*/ 111 h 938"/>
              <a:gd name="T24" fmla="*/ 530 w 1323"/>
              <a:gd name="T25" fmla="*/ 99 h 938"/>
              <a:gd name="T26" fmla="*/ 226 w 1323"/>
              <a:gd name="T27" fmla="*/ 143 h 938"/>
              <a:gd name="T28" fmla="*/ 0 w 1323"/>
              <a:gd name="T29" fmla="*/ 308 h 938"/>
              <a:gd name="T30" fmla="*/ 6 w 1323"/>
              <a:gd name="T31" fmla="*/ 444 h 938"/>
              <a:gd name="T32" fmla="*/ 244 w 1323"/>
              <a:gd name="T33" fmla="*/ 475 h 938"/>
              <a:gd name="T34" fmla="*/ 467 w 1323"/>
              <a:gd name="T35" fmla="*/ 831 h 938"/>
              <a:gd name="T36" fmla="*/ 562 w 1323"/>
              <a:gd name="T37" fmla="*/ 651 h 938"/>
              <a:gd name="T38" fmla="*/ 810 w 1323"/>
              <a:gd name="T39" fmla="*/ 730 h 938"/>
              <a:gd name="T40" fmla="*/ 661 w 1323"/>
              <a:gd name="T41" fmla="*/ 937 h 938"/>
              <a:gd name="T42" fmla="*/ 1318 w 1323"/>
              <a:gd name="T43" fmla="*/ 934 h 938"/>
              <a:gd name="T44" fmla="*/ 1283 w 1323"/>
              <a:gd name="T45" fmla="*/ 453 h 938"/>
              <a:gd name="T46" fmla="*/ 1275 w 1323"/>
              <a:gd name="T47" fmla="*/ 448 h 938"/>
              <a:gd name="T48" fmla="*/ 1175 w 1323"/>
              <a:gd name="T49" fmla="*/ 797 h 938"/>
              <a:gd name="T50" fmla="*/ 1275 w 1323"/>
              <a:gd name="T51" fmla="*/ 448 h 938"/>
              <a:gd name="T52" fmla="*/ 774 w 1323"/>
              <a:gd name="T53" fmla="*/ 278 h 938"/>
              <a:gd name="T54" fmla="*/ 454 w 1323"/>
              <a:gd name="T55" fmla="*/ 494 h 938"/>
              <a:gd name="T56" fmla="*/ 573 w 1323"/>
              <a:gd name="T57" fmla="*/ 617 h 938"/>
              <a:gd name="T58" fmla="*/ 595 w 1323"/>
              <a:gd name="T59" fmla="*/ 580 h 938"/>
              <a:gd name="T60" fmla="*/ 659 w 1323"/>
              <a:gd name="T61" fmla="*/ 472 h 938"/>
              <a:gd name="T62" fmla="*/ 633 w 1323"/>
              <a:gd name="T63" fmla="*/ 607 h 938"/>
              <a:gd name="T64" fmla="*/ 596 w 1323"/>
              <a:gd name="T65" fmla="*/ 581 h 938"/>
              <a:gd name="T66" fmla="*/ 1075 w 1323"/>
              <a:gd name="T67" fmla="*/ 423 h 938"/>
              <a:gd name="T68" fmla="*/ 1078 w 1323"/>
              <a:gd name="T69" fmla="*/ 427 h 938"/>
              <a:gd name="T70" fmla="*/ 811 w 1323"/>
              <a:gd name="T71" fmla="*/ 726 h 938"/>
              <a:gd name="T72" fmla="*/ 525 w 1323"/>
              <a:gd name="T73" fmla="*/ 15 h 938"/>
              <a:gd name="T74" fmla="*/ 1084 w 1323"/>
              <a:gd name="T75" fmla="*/ 403 h 938"/>
              <a:gd name="T76" fmla="*/ 1072 w 1323"/>
              <a:gd name="T77" fmla="*/ 416 h 938"/>
              <a:gd name="T78" fmla="*/ 781 w 1323"/>
              <a:gd name="T79" fmla="*/ 280 h 938"/>
              <a:gd name="T80" fmla="*/ 543 w 1323"/>
              <a:gd name="T81" fmla="*/ 155 h 938"/>
              <a:gd name="T82" fmla="*/ 550 w 1323"/>
              <a:gd name="T83" fmla="*/ 350 h 938"/>
              <a:gd name="T84" fmla="*/ 533 w 1323"/>
              <a:gd name="T85" fmla="*/ 161 h 938"/>
              <a:gd name="T86" fmla="*/ 154 w 1323"/>
              <a:gd name="T87" fmla="*/ 247 h 938"/>
              <a:gd name="T88" fmla="*/ 250 w 1323"/>
              <a:gd name="T89" fmla="*/ 135 h 938"/>
              <a:gd name="T90" fmla="*/ 151 w 1323"/>
              <a:gd name="T91" fmla="*/ 248 h 938"/>
              <a:gd name="T92" fmla="*/ 150 w 1323"/>
              <a:gd name="T93" fmla="*/ 250 h 938"/>
              <a:gd name="T94" fmla="*/ 152 w 1323"/>
              <a:gd name="T95" fmla="*/ 249 h 938"/>
              <a:gd name="T96" fmla="*/ 251 w 1323"/>
              <a:gd name="T97" fmla="*/ 452 h 938"/>
              <a:gd name="T98" fmla="*/ 472 w 1323"/>
              <a:gd name="T99" fmla="*/ 806 h 938"/>
              <a:gd name="T100" fmla="*/ 255 w 1323"/>
              <a:gd name="T101" fmla="*/ 468 h 938"/>
              <a:gd name="T102" fmla="*/ 549 w 1323"/>
              <a:gd name="T103" fmla="*/ 638 h 938"/>
              <a:gd name="T104" fmla="*/ 569 w 1323"/>
              <a:gd name="T105" fmla="*/ 627 h 938"/>
              <a:gd name="T106" fmla="*/ 593 w 1323"/>
              <a:gd name="T107" fmla="*/ 626 h 938"/>
              <a:gd name="T108" fmla="*/ 593 w 1323"/>
              <a:gd name="T109" fmla="*/ 626 h 938"/>
              <a:gd name="T110" fmla="*/ 833 w 1323"/>
              <a:gd name="T111" fmla="*/ 740 h 938"/>
              <a:gd name="T112" fmla="*/ 834 w 1323"/>
              <a:gd name="T113" fmla="*/ 738 h 938"/>
              <a:gd name="T114" fmla="*/ 1196 w 1323"/>
              <a:gd name="T115" fmla="*/ 809 h 9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323" h="938">
                <a:moveTo>
                  <a:pt x="1320" y="937"/>
                </a:moveTo>
                <a:cubicBezTo>
                  <a:pt x="1323" y="937"/>
                  <a:pt x="1323" y="937"/>
                  <a:pt x="1323" y="937"/>
                </a:cubicBezTo>
                <a:cubicBezTo>
                  <a:pt x="1320" y="935"/>
                  <a:pt x="1320" y="935"/>
                  <a:pt x="1320" y="935"/>
                </a:cubicBezTo>
                <a:cubicBezTo>
                  <a:pt x="1287" y="453"/>
                  <a:pt x="1287" y="453"/>
                  <a:pt x="1287" y="453"/>
                </a:cubicBezTo>
                <a:cubicBezTo>
                  <a:pt x="1293" y="453"/>
                  <a:pt x="1298" y="447"/>
                  <a:pt x="1298" y="441"/>
                </a:cubicBezTo>
                <a:cubicBezTo>
                  <a:pt x="1298" y="434"/>
                  <a:pt x="1292" y="428"/>
                  <a:pt x="1285" y="428"/>
                </a:cubicBezTo>
                <a:cubicBezTo>
                  <a:pt x="1278" y="428"/>
                  <a:pt x="1272" y="434"/>
                  <a:pt x="1272" y="441"/>
                </a:cubicBezTo>
                <a:cubicBezTo>
                  <a:pt x="1272" y="443"/>
                  <a:pt x="1273" y="445"/>
                  <a:pt x="1274" y="447"/>
                </a:cubicBezTo>
                <a:cubicBezTo>
                  <a:pt x="833" y="727"/>
                  <a:pt x="833" y="727"/>
                  <a:pt x="833" y="727"/>
                </a:cubicBezTo>
                <a:cubicBezTo>
                  <a:pt x="832" y="726"/>
                  <a:pt x="832" y="725"/>
                  <a:pt x="831" y="725"/>
                </a:cubicBezTo>
                <a:cubicBezTo>
                  <a:pt x="837" y="717"/>
                  <a:pt x="837" y="717"/>
                  <a:pt x="837" y="717"/>
                </a:cubicBezTo>
                <a:cubicBezTo>
                  <a:pt x="1080" y="427"/>
                  <a:pt x="1080" y="427"/>
                  <a:pt x="1080" y="427"/>
                </a:cubicBezTo>
                <a:cubicBezTo>
                  <a:pt x="1081" y="428"/>
                  <a:pt x="1083" y="429"/>
                  <a:pt x="1085" y="429"/>
                </a:cubicBezTo>
                <a:cubicBezTo>
                  <a:pt x="1092" y="429"/>
                  <a:pt x="1098" y="423"/>
                  <a:pt x="1098" y="416"/>
                </a:cubicBezTo>
                <a:cubicBezTo>
                  <a:pt x="1098" y="409"/>
                  <a:pt x="1093" y="403"/>
                  <a:pt x="1086" y="403"/>
                </a:cubicBezTo>
                <a:cubicBezTo>
                  <a:pt x="1084" y="193"/>
                  <a:pt x="1084" y="193"/>
                  <a:pt x="1084" y="193"/>
                </a:cubicBezTo>
                <a:cubicBezTo>
                  <a:pt x="1084" y="193"/>
                  <a:pt x="1085" y="193"/>
                  <a:pt x="1085" y="193"/>
                </a:cubicBezTo>
                <a:cubicBezTo>
                  <a:pt x="1092" y="193"/>
                  <a:pt x="1098" y="187"/>
                  <a:pt x="1098" y="180"/>
                </a:cubicBezTo>
                <a:cubicBezTo>
                  <a:pt x="1098" y="177"/>
                  <a:pt x="1096" y="173"/>
                  <a:pt x="1094" y="171"/>
                </a:cubicBezTo>
                <a:cubicBezTo>
                  <a:pt x="1242" y="26"/>
                  <a:pt x="1242" y="26"/>
                  <a:pt x="1242" y="26"/>
                </a:cubicBezTo>
                <a:cubicBezTo>
                  <a:pt x="1244" y="28"/>
                  <a:pt x="1247" y="29"/>
                  <a:pt x="1250" y="29"/>
                </a:cubicBezTo>
                <a:cubicBezTo>
                  <a:pt x="1257" y="29"/>
                  <a:pt x="1263" y="24"/>
                  <a:pt x="1263" y="17"/>
                </a:cubicBezTo>
                <a:cubicBezTo>
                  <a:pt x="1263" y="10"/>
                  <a:pt x="1257" y="4"/>
                  <a:pt x="1250" y="4"/>
                </a:cubicBezTo>
                <a:cubicBezTo>
                  <a:pt x="1243" y="4"/>
                  <a:pt x="1238" y="10"/>
                  <a:pt x="1238" y="17"/>
                </a:cubicBezTo>
                <a:cubicBezTo>
                  <a:pt x="1238" y="20"/>
                  <a:pt x="1239" y="23"/>
                  <a:pt x="1241" y="25"/>
                </a:cubicBezTo>
                <a:cubicBezTo>
                  <a:pt x="1093" y="170"/>
                  <a:pt x="1093" y="170"/>
                  <a:pt x="1093" y="170"/>
                </a:cubicBezTo>
                <a:cubicBezTo>
                  <a:pt x="1090" y="168"/>
                  <a:pt x="1088" y="168"/>
                  <a:pt x="1085" y="168"/>
                </a:cubicBezTo>
                <a:cubicBezTo>
                  <a:pt x="1079" y="168"/>
                  <a:pt x="1075" y="171"/>
                  <a:pt x="1073" y="177"/>
                </a:cubicBezTo>
                <a:cubicBezTo>
                  <a:pt x="525" y="14"/>
                  <a:pt x="525" y="14"/>
                  <a:pt x="525" y="14"/>
                </a:cubicBezTo>
                <a:cubicBezTo>
                  <a:pt x="525" y="13"/>
                  <a:pt x="525" y="13"/>
                  <a:pt x="525" y="12"/>
                </a:cubicBezTo>
                <a:cubicBezTo>
                  <a:pt x="525" y="5"/>
                  <a:pt x="520" y="0"/>
                  <a:pt x="512" y="0"/>
                </a:cubicBezTo>
                <a:cubicBezTo>
                  <a:pt x="505" y="0"/>
                  <a:pt x="500" y="5"/>
                  <a:pt x="500" y="12"/>
                </a:cubicBezTo>
                <a:cubicBezTo>
                  <a:pt x="500" y="19"/>
                  <a:pt x="505" y="25"/>
                  <a:pt x="512" y="25"/>
                </a:cubicBezTo>
                <a:cubicBezTo>
                  <a:pt x="517" y="25"/>
                  <a:pt x="522" y="22"/>
                  <a:pt x="524" y="18"/>
                </a:cubicBezTo>
                <a:cubicBezTo>
                  <a:pt x="1073" y="412"/>
                  <a:pt x="1073" y="412"/>
                  <a:pt x="1073" y="412"/>
                </a:cubicBezTo>
                <a:cubicBezTo>
                  <a:pt x="1073" y="412"/>
                  <a:pt x="1073" y="412"/>
                  <a:pt x="1073" y="413"/>
                </a:cubicBezTo>
                <a:cubicBezTo>
                  <a:pt x="793" y="272"/>
                  <a:pt x="793" y="272"/>
                  <a:pt x="793" y="272"/>
                </a:cubicBezTo>
                <a:cubicBezTo>
                  <a:pt x="793" y="271"/>
                  <a:pt x="794" y="269"/>
                  <a:pt x="794" y="267"/>
                </a:cubicBezTo>
                <a:cubicBezTo>
                  <a:pt x="794" y="260"/>
                  <a:pt x="788" y="255"/>
                  <a:pt x="781" y="255"/>
                </a:cubicBezTo>
                <a:cubicBezTo>
                  <a:pt x="776" y="255"/>
                  <a:pt x="772" y="257"/>
                  <a:pt x="770" y="261"/>
                </a:cubicBezTo>
                <a:cubicBezTo>
                  <a:pt x="544" y="153"/>
                  <a:pt x="544" y="153"/>
                  <a:pt x="544" y="153"/>
                </a:cubicBezTo>
                <a:cubicBezTo>
                  <a:pt x="545" y="152"/>
                  <a:pt x="546" y="150"/>
                  <a:pt x="546" y="148"/>
                </a:cubicBezTo>
                <a:cubicBezTo>
                  <a:pt x="546" y="141"/>
                  <a:pt x="540" y="135"/>
                  <a:pt x="533" y="135"/>
                </a:cubicBezTo>
                <a:cubicBezTo>
                  <a:pt x="526" y="135"/>
                  <a:pt x="520" y="141"/>
                  <a:pt x="520" y="148"/>
                </a:cubicBezTo>
                <a:cubicBezTo>
                  <a:pt x="520" y="151"/>
                  <a:pt x="521" y="153"/>
                  <a:pt x="523" y="155"/>
                </a:cubicBezTo>
                <a:cubicBezTo>
                  <a:pt x="258" y="446"/>
                  <a:pt x="258" y="446"/>
                  <a:pt x="258" y="446"/>
                </a:cubicBezTo>
                <a:cubicBezTo>
                  <a:pt x="535" y="108"/>
                  <a:pt x="535" y="108"/>
                  <a:pt x="535" y="108"/>
                </a:cubicBezTo>
                <a:cubicBezTo>
                  <a:pt x="537" y="110"/>
                  <a:pt x="540" y="111"/>
                  <a:pt x="543" y="111"/>
                </a:cubicBezTo>
                <a:cubicBezTo>
                  <a:pt x="550" y="111"/>
                  <a:pt x="556" y="105"/>
                  <a:pt x="556" y="98"/>
                </a:cubicBezTo>
                <a:cubicBezTo>
                  <a:pt x="556" y="91"/>
                  <a:pt x="550" y="86"/>
                  <a:pt x="543" y="86"/>
                </a:cubicBezTo>
                <a:cubicBezTo>
                  <a:pt x="536" y="86"/>
                  <a:pt x="530" y="91"/>
                  <a:pt x="530" y="98"/>
                </a:cubicBezTo>
                <a:cubicBezTo>
                  <a:pt x="530" y="99"/>
                  <a:pt x="530" y="99"/>
                  <a:pt x="530" y="99"/>
                </a:cubicBezTo>
                <a:cubicBezTo>
                  <a:pt x="250" y="134"/>
                  <a:pt x="250" y="134"/>
                  <a:pt x="250" y="134"/>
                </a:cubicBezTo>
                <a:cubicBezTo>
                  <a:pt x="249" y="128"/>
                  <a:pt x="243" y="123"/>
                  <a:pt x="237" y="123"/>
                </a:cubicBezTo>
                <a:cubicBezTo>
                  <a:pt x="230" y="123"/>
                  <a:pt x="224" y="129"/>
                  <a:pt x="224" y="136"/>
                </a:cubicBezTo>
                <a:cubicBezTo>
                  <a:pt x="224" y="139"/>
                  <a:pt x="225" y="141"/>
                  <a:pt x="226" y="143"/>
                </a:cubicBezTo>
                <a:cubicBezTo>
                  <a:pt x="5" y="304"/>
                  <a:pt x="5" y="304"/>
                  <a:pt x="5" y="304"/>
                </a:cubicBezTo>
                <a:cubicBezTo>
                  <a:pt x="3" y="305"/>
                  <a:pt x="3" y="305"/>
                  <a:pt x="3" y="305"/>
                </a:cubicBezTo>
                <a:cubicBezTo>
                  <a:pt x="4" y="305"/>
                  <a:pt x="4" y="305"/>
                  <a:pt x="4" y="305"/>
                </a:cubicBezTo>
                <a:cubicBezTo>
                  <a:pt x="0" y="308"/>
                  <a:pt x="0" y="308"/>
                  <a:pt x="0" y="308"/>
                </a:cubicBezTo>
                <a:cubicBezTo>
                  <a:pt x="5" y="306"/>
                  <a:pt x="5" y="306"/>
                  <a:pt x="5" y="306"/>
                </a:cubicBezTo>
                <a:cubicBezTo>
                  <a:pt x="74" y="351"/>
                  <a:pt x="74" y="351"/>
                  <a:pt x="74" y="351"/>
                </a:cubicBezTo>
                <a:cubicBezTo>
                  <a:pt x="4" y="443"/>
                  <a:pt x="4" y="443"/>
                  <a:pt x="4" y="443"/>
                </a:cubicBezTo>
                <a:cubicBezTo>
                  <a:pt x="6" y="444"/>
                  <a:pt x="6" y="444"/>
                  <a:pt x="6" y="444"/>
                </a:cubicBezTo>
                <a:cubicBezTo>
                  <a:pt x="75" y="352"/>
                  <a:pt x="75" y="352"/>
                  <a:pt x="75" y="352"/>
                </a:cubicBezTo>
                <a:cubicBezTo>
                  <a:pt x="233" y="455"/>
                  <a:pt x="233" y="455"/>
                  <a:pt x="233" y="455"/>
                </a:cubicBezTo>
                <a:cubicBezTo>
                  <a:pt x="232" y="457"/>
                  <a:pt x="231" y="460"/>
                  <a:pt x="231" y="462"/>
                </a:cubicBezTo>
                <a:cubicBezTo>
                  <a:pt x="231" y="469"/>
                  <a:pt x="237" y="475"/>
                  <a:pt x="244" y="475"/>
                </a:cubicBezTo>
                <a:cubicBezTo>
                  <a:pt x="246" y="475"/>
                  <a:pt x="248" y="474"/>
                  <a:pt x="250" y="473"/>
                </a:cubicBezTo>
                <a:cubicBezTo>
                  <a:pt x="460" y="808"/>
                  <a:pt x="460" y="808"/>
                  <a:pt x="460" y="808"/>
                </a:cubicBezTo>
                <a:cubicBezTo>
                  <a:pt x="456" y="810"/>
                  <a:pt x="454" y="814"/>
                  <a:pt x="454" y="818"/>
                </a:cubicBezTo>
                <a:cubicBezTo>
                  <a:pt x="454" y="825"/>
                  <a:pt x="460" y="831"/>
                  <a:pt x="467" y="831"/>
                </a:cubicBezTo>
                <a:cubicBezTo>
                  <a:pt x="474" y="831"/>
                  <a:pt x="480" y="825"/>
                  <a:pt x="480" y="818"/>
                </a:cubicBezTo>
                <a:cubicBezTo>
                  <a:pt x="480" y="813"/>
                  <a:pt x="477" y="809"/>
                  <a:pt x="474" y="807"/>
                </a:cubicBezTo>
                <a:cubicBezTo>
                  <a:pt x="556" y="650"/>
                  <a:pt x="556" y="650"/>
                  <a:pt x="556" y="650"/>
                </a:cubicBezTo>
                <a:cubicBezTo>
                  <a:pt x="558" y="650"/>
                  <a:pt x="560" y="651"/>
                  <a:pt x="562" y="651"/>
                </a:cubicBezTo>
                <a:cubicBezTo>
                  <a:pt x="569" y="651"/>
                  <a:pt x="574" y="645"/>
                  <a:pt x="574" y="638"/>
                </a:cubicBezTo>
                <a:cubicBezTo>
                  <a:pt x="574" y="637"/>
                  <a:pt x="574" y="635"/>
                  <a:pt x="574" y="634"/>
                </a:cubicBezTo>
                <a:cubicBezTo>
                  <a:pt x="591" y="627"/>
                  <a:pt x="591" y="627"/>
                  <a:pt x="591" y="627"/>
                </a:cubicBezTo>
                <a:cubicBezTo>
                  <a:pt x="810" y="730"/>
                  <a:pt x="810" y="730"/>
                  <a:pt x="810" y="730"/>
                </a:cubicBezTo>
                <a:cubicBezTo>
                  <a:pt x="809" y="731"/>
                  <a:pt x="809" y="732"/>
                  <a:pt x="809" y="733"/>
                </a:cubicBezTo>
                <a:cubicBezTo>
                  <a:pt x="809" y="737"/>
                  <a:pt x="811" y="741"/>
                  <a:pt x="814" y="743"/>
                </a:cubicBezTo>
                <a:cubicBezTo>
                  <a:pt x="662" y="936"/>
                  <a:pt x="662" y="936"/>
                  <a:pt x="662" y="936"/>
                </a:cubicBezTo>
                <a:cubicBezTo>
                  <a:pt x="661" y="937"/>
                  <a:pt x="661" y="937"/>
                  <a:pt x="661" y="937"/>
                </a:cubicBezTo>
                <a:cubicBezTo>
                  <a:pt x="1319" y="937"/>
                  <a:pt x="1319" y="937"/>
                  <a:pt x="1319" y="937"/>
                </a:cubicBezTo>
                <a:cubicBezTo>
                  <a:pt x="1320" y="938"/>
                  <a:pt x="1320" y="938"/>
                  <a:pt x="1320" y="938"/>
                </a:cubicBezTo>
                <a:lnTo>
                  <a:pt x="1320" y="937"/>
                </a:lnTo>
                <a:close/>
                <a:moveTo>
                  <a:pt x="1318" y="934"/>
                </a:moveTo>
                <a:cubicBezTo>
                  <a:pt x="1197" y="808"/>
                  <a:pt x="1197" y="808"/>
                  <a:pt x="1197" y="808"/>
                </a:cubicBezTo>
                <a:cubicBezTo>
                  <a:pt x="1199" y="806"/>
                  <a:pt x="1200" y="803"/>
                  <a:pt x="1200" y="800"/>
                </a:cubicBezTo>
                <a:cubicBezTo>
                  <a:pt x="1200" y="795"/>
                  <a:pt x="1197" y="790"/>
                  <a:pt x="1192" y="788"/>
                </a:cubicBezTo>
                <a:cubicBezTo>
                  <a:pt x="1283" y="453"/>
                  <a:pt x="1283" y="453"/>
                  <a:pt x="1283" y="453"/>
                </a:cubicBezTo>
                <a:cubicBezTo>
                  <a:pt x="1283" y="454"/>
                  <a:pt x="1284" y="454"/>
                  <a:pt x="1285" y="454"/>
                </a:cubicBezTo>
                <a:cubicBezTo>
                  <a:pt x="1285" y="454"/>
                  <a:pt x="1285" y="454"/>
                  <a:pt x="1285" y="454"/>
                </a:cubicBezTo>
                <a:lnTo>
                  <a:pt x="1318" y="934"/>
                </a:lnTo>
                <a:close/>
                <a:moveTo>
                  <a:pt x="1275" y="448"/>
                </a:moveTo>
                <a:cubicBezTo>
                  <a:pt x="1276" y="451"/>
                  <a:pt x="1278" y="452"/>
                  <a:pt x="1281" y="453"/>
                </a:cubicBezTo>
                <a:cubicBezTo>
                  <a:pt x="1190" y="788"/>
                  <a:pt x="1190" y="788"/>
                  <a:pt x="1190" y="788"/>
                </a:cubicBezTo>
                <a:cubicBezTo>
                  <a:pt x="1189" y="787"/>
                  <a:pt x="1188" y="787"/>
                  <a:pt x="1187" y="787"/>
                </a:cubicBezTo>
                <a:cubicBezTo>
                  <a:pt x="1181" y="787"/>
                  <a:pt x="1176" y="791"/>
                  <a:pt x="1175" y="797"/>
                </a:cubicBezTo>
                <a:cubicBezTo>
                  <a:pt x="834" y="736"/>
                  <a:pt x="834" y="736"/>
                  <a:pt x="834" y="736"/>
                </a:cubicBezTo>
                <a:cubicBezTo>
                  <a:pt x="835" y="735"/>
                  <a:pt x="835" y="734"/>
                  <a:pt x="835" y="733"/>
                </a:cubicBezTo>
                <a:cubicBezTo>
                  <a:pt x="835" y="731"/>
                  <a:pt x="834" y="730"/>
                  <a:pt x="834" y="728"/>
                </a:cubicBezTo>
                <a:lnTo>
                  <a:pt x="1275" y="448"/>
                </a:lnTo>
                <a:close/>
                <a:moveTo>
                  <a:pt x="256" y="459"/>
                </a:moveTo>
                <a:cubicBezTo>
                  <a:pt x="552" y="351"/>
                  <a:pt x="552" y="351"/>
                  <a:pt x="552" y="351"/>
                </a:cubicBezTo>
                <a:cubicBezTo>
                  <a:pt x="769" y="272"/>
                  <a:pt x="769" y="272"/>
                  <a:pt x="769" y="272"/>
                </a:cubicBezTo>
                <a:cubicBezTo>
                  <a:pt x="770" y="275"/>
                  <a:pt x="772" y="277"/>
                  <a:pt x="774" y="278"/>
                </a:cubicBezTo>
                <a:cubicBezTo>
                  <a:pt x="660" y="470"/>
                  <a:pt x="660" y="470"/>
                  <a:pt x="660" y="470"/>
                </a:cubicBezTo>
                <a:cubicBezTo>
                  <a:pt x="480" y="492"/>
                  <a:pt x="480" y="492"/>
                  <a:pt x="480" y="492"/>
                </a:cubicBezTo>
                <a:cubicBezTo>
                  <a:pt x="479" y="486"/>
                  <a:pt x="473" y="481"/>
                  <a:pt x="467" y="481"/>
                </a:cubicBezTo>
                <a:cubicBezTo>
                  <a:pt x="460" y="481"/>
                  <a:pt x="454" y="487"/>
                  <a:pt x="454" y="494"/>
                </a:cubicBezTo>
                <a:cubicBezTo>
                  <a:pt x="454" y="501"/>
                  <a:pt x="460" y="507"/>
                  <a:pt x="467" y="507"/>
                </a:cubicBezTo>
                <a:cubicBezTo>
                  <a:pt x="471" y="507"/>
                  <a:pt x="475" y="505"/>
                  <a:pt x="477" y="502"/>
                </a:cubicBezTo>
                <a:cubicBezTo>
                  <a:pt x="594" y="581"/>
                  <a:pt x="594" y="581"/>
                  <a:pt x="594" y="581"/>
                </a:cubicBezTo>
                <a:cubicBezTo>
                  <a:pt x="573" y="617"/>
                  <a:pt x="573" y="617"/>
                  <a:pt x="573" y="617"/>
                </a:cubicBezTo>
                <a:cubicBezTo>
                  <a:pt x="256" y="467"/>
                  <a:pt x="256" y="467"/>
                  <a:pt x="256" y="467"/>
                </a:cubicBezTo>
                <a:cubicBezTo>
                  <a:pt x="256" y="465"/>
                  <a:pt x="257" y="464"/>
                  <a:pt x="257" y="462"/>
                </a:cubicBezTo>
                <a:cubicBezTo>
                  <a:pt x="257" y="461"/>
                  <a:pt x="256" y="460"/>
                  <a:pt x="256" y="459"/>
                </a:cubicBezTo>
                <a:close/>
                <a:moveTo>
                  <a:pt x="595" y="580"/>
                </a:moveTo>
                <a:cubicBezTo>
                  <a:pt x="478" y="501"/>
                  <a:pt x="478" y="501"/>
                  <a:pt x="478" y="501"/>
                </a:cubicBezTo>
                <a:cubicBezTo>
                  <a:pt x="479" y="499"/>
                  <a:pt x="480" y="496"/>
                  <a:pt x="480" y="494"/>
                </a:cubicBezTo>
                <a:cubicBezTo>
                  <a:pt x="480" y="494"/>
                  <a:pt x="480" y="494"/>
                  <a:pt x="480" y="493"/>
                </a:cubicBezTo>
                <a:cubicBezTo>
                  <a:pt x="659" y="472"/>
                  <a:pt x="659" y="472"/>
                  <a:pt x="659" y="472"/>
                </a:cubicBezTo>
                <a:cubicBezTo>
                  <a:pt x="631" y="519"/>
                  <a:pt x="631" y="519"/>
                  <a:pt x="631" y="519"/>
                </a:cubicBezTo>
                <a:lnTo>
                  <a:pt x="595" y="580"/>
                </a:lnTo>
                <a:close/>
                <a:moveTo>
                  <a:pt x="596" y="582"/>
                </a:moveTo>
                <a:cubicBezTo>
                  <a:pt x="633" y="607"/>
                  <a:pt x="633" y="607"/>
                  <a:pt x="633" y="607"/>
                </a:cubicBezTo>
                <a:cubicBezTo>
                  <a:pt x="591" y="625"/>
                  <a:pt x="591" y="625"/>
                  <a:pt x="591" y="625"/>
                </a:cubicBezTo>
                <a:cubicBezTo>
                  <a:pt x="575" y="617"/>
                  <a:pt x="575" y="617"/>
                  <a:pt x="575" y="617"/>
                </a:cubicBezTo>
                <a:lnTo>
                  <a:pt x="596" y="582"/>
                </a:lnTo>
                <a:close/>
                <a:moveTo>
                  <a:pt x="596" y="581"/>
                </a:moveTo>
                <a:cubicBezTo>
                  <a:pt x="634" y="517"/>
                  <a:pt x="634" y="517"/>
                  <a:pt x="634" y="517"/>
                </a:cubicBezTo>
                <a:cubicBezTo>
                  <a:pt x="661" y="471"/>
                  <a:pt x="661" y="471"/>
                  <a:pt x="661" y="471"/>
                </a:cubicBezTo>
                <a:cubicBezTo>
                  <a:pt x="1074" y="422"/>
                  <a:pt x="1074" y="422"/>
                  <a:pt x="1074" y="422"/>
                </a:cubicBezTo>
                <a:cubicBezTo>
                  <a:pt x="1074" y="422"/>
                  <a:pt x="1074" y="423"/>
                  <a:pt x="1075" y="423"/>
                </a:cubicBezTo>
                <a:cubicBezTo>
                  <a:pt x="635" y="607"/>
                  <a:pt x="635" y="607"/>
                  <a:pt x="635" y="607"/>
                </a:cubicBezTo>
                <a:lnTo>
                  <a:pt x="596" y="581"/>
                </a:lnTo>
                <a:close/>
                <a:moveTo>
                  <a:pt x="1076" y="424"/>
                </a:moveTo>
                <a:cubicBezTo>
                  <a:pt x="1076" y="425"/>
                  <a:pt x="1077" y="426"/>
                  <a:pt x="1078" y="427"/>
                </a:cubicBezTo>
                <a:cubicBezTo>
                  <a:pt x="839" y="713"/>
                  <a:pt x="839" y="713"/>
                  <a:pt x="839" y="713"/>
                </a:cubicBezTo>
                <a:cubicBezTo>
                  <a:pt x="830" y="724"/>
                  <a:pt x="830" y="724"/>
                  <a:pt x="830" y="724"/>
                </a:cubicBezTo>
                <a:cubicBezTo>
                  <a:pt x="828" y="722"/>
                  <a:pt x="825" y="720"/>
                  <a:pt x="822" y="720"/>
                </a:cubicBezTo>
                <a:cubicBezTo>
                  <a:pt x="817" y="720"/>
                  <a:pt x="813" y="723"/>
                  <a:pt x="811" y="726"/>
                </a:cubicBezTo>
                <a:cubicBezTo>
                  <a:pt x="636" y="608"/>
                  <a:pt x="636" y="608"/>
                  <a:pt x="636" y="608"/>
                </a:cubicBezTo>
                <a:lnTo>
                  <a:pt x="1076" y="424"/>
                </a:lnTo>
                <a:close/>
                <a:moveTo>
                  <a:pt x="524" y="17"/>
                </a:moveTo>
                <a:cubicBezTo>
                  <a:pt x="525" y="16"/>
                  <a:pt x="525" y="16"/>
                  <a:pt x="525" y="15"/>
                </a:cubicBezTo>
                <a:cubicBezTo>
                  <a:pt x="1073" y="178"/>
                  <a:pt x="1073" y="178"/>
                  <a:pt x="1073" y="178"/>
                </a:cubicBezTo>
                <a:cubicBezTo>
                  <a:pt x="1073" y="179"/>
                  <a:pt x="1072" y="180"/>
                  <a:pt x="1072" y="180"/>
                </a:cubicBezTo>
                <a:cubicBezTo>
                  <a:pt x="1072" y="186"/>
                  <a:pt x="1077" y="191"/>
                  <a:pt x="1082" y="193"/>
                </a:cubicBezTo>
                <a:cubicBezTo>
                  <a:pt x="1084" y="403"/>
                  <a:pt x="1084" y="403"/>
                  <a:pt x="1084" y="403"/>
                </a:cubicBezTo>
                <a:cubicBezTo>
                  <a:pt x="1080" y="403"/>
                  <a:pt x="1076" y="406"/>
                  <a:pt x="1074" y="410"/>
                </a:cubicBezTo>
                <a:lnTo>
                  <a:pt x="524" y="17"/>
                </a:lnTo>
                <a:close/>
                <a:moveTo>
                  <a:pt x="1073" y="414"/>
                </a:moveTo>
                <a:cubicBezTo>
                  <a:pt x="1073" y="415"/>
                  <a:pt x="1072" y="415"/>
                  <a:pt x="1072" y="416"/>
                </a:cubicBezTo>
                <a:cubicBezTo>
                  <a:pt x="1072" y="417"/>
                  <a:pt x="1073" y="419"/>
                  <a:pt x="1073" y="420"/>
                </a:cubicBezTo>
                <a:cubicBezTo>
                  <a:pt x="662" y="470"/>
                  <a:pt x="662" y="470"/>
                  <a:pt x="662" y="470"/>
                </a:cubicBezTo>
                <a:cubicBezTo>
                  <a:pt x="775" y="279"/>
                  <a:pt x="775" y="279"/>
                  <a:pt x="775" y="279"/>
                </a:cubicBezTo>
                <a:cubicBezTo>
                  <a:pt x="777" y="280"/>
                  <a:pt x="779" y="280"/>
                  <a:pt x="781" y="280"/>
                </a:cubicBezTo>
                <a:cubicBezTo>
                  <a:pt x="786" y="280"/>
                  <a:pt x="790" y="278"/>
                  <a:pt x="792" y="274"/>
                </a:cubicBezTo>
                <a:lnTo>
                  <a:pt x="1073" y="414"/>
                </a:lnTo>
                <a:close/>
                <a:moveTo>
                  <a:pt x="533" y="161"/>
                </a:moveTo>
                <a:cubicBezTo>
                  <a:pt x="537" y="161"/>
                  <a:pt x="541" y="158"/>
                  <a:pt x="543" y="155"/>
                </a:cubicBezTo>
                <a:cubicBezTo>
                  <a:pt x="769" y="263"/>
                  <a:pt x="769" y="263"/>
                  <a:pt x="769" y="263"/>
                </a:cubicBezTo>
                <a:cubicBezTo>
                  <a:pt x="768" y="264"/>
                  <a:pt x="768" y="266"/>
                  <a:pt x="768" y="267"/>
                </a:cubicBezTo>
                <a:cubicBezTo>
                  <a:pt x="768" y="269"/>
                  <a:pt x="768" y="270"/>
                  <a:pt x="769" y="271"/>
                </a:cubicBezTo>
                <a:cubicBezTo>
                  <a:pt x="550" y="350"/>
                  <a:pt x="550" y="350"/>
                  <a:pt x="550" y="350"/>
                </a:cubicBezTo>
                <a:cubicBezTo>
                  <a:pt x="255" y="457"/>
                  <a:pt x="255" y="457"/>
                  <a:pt x="255" y="457"/>
                </a:cubicBezTo>
                <a:cubicBezTo>
                  <a:pt x="255" y="456"/>
                  <a:pt x="254" y="454"/>
                  <a:pt x="253" y="453"/>
                </a:cubicBezTo>
                <a:cubicBezTo>
                  <a:pt x="524" y="157"/>
                  <a:pt x="524" y="157"/>
                  <a:pt x="524" y="157"/>
                </a:cubicBezTo>
                <a:cubicBezTo>
                  <a:pt x="526" y="159"/>
                  <a:pt x="529" y="161"/>
                  <a:pt x="533" y="161"/>
                </a:cubicBezTo>
                <a:close/>
                <a:moveTo>
                  <a:pt x="530" y="101"/>
                </a:moveTo>
                <a:cubicBezTo>
                  <a:pt x="530" y="101"/>
                  <a:pt x="531" y="102"/>
                  <a:pt x="531" y="102"/>
                </a:cubicBezTo>
                <a:cubicBezTo>
                  <a:pt x="316" y="185"/>
                  <a:pt x="316" y="185"/>
                  <a:pt x="316" y="185"/>
                </a:cubicBezTo>
                <a:cubicBezTo>
                  <a:pt x="154" y="247"/>
                  <a:pt x="154" y="247"/>
                  <a:pt x="154" y="247"/>
                </a:cubicBezTo>
                <a:cubicBezTo>
                  <a:pt x="230" y="147"/>
                  <a:pt x="230" y="147"/>
                  <a:pt x="230" y="147"/>
                </a:cubicBezTo>
                <a:cubicBezTo>
                  <a:pt x="232" y="148"/>
                  <a:pt x="234" y="149"/>
                  <a:pt x="237" y="149"/>
                </a:cubicBezTo>
                <a:cubicBezTo>
                  <a:pt x="244" y="149"/>
                  <a:pt x="250" y="143"/>
                  <a:pt x="250" y="136"/>
                </a:cubicBezTo>
                <a:cubicBezTo>
                  <a:pt x="250" y="136"/>
                  <a:pt x="250" y="135"/>
                  <a:pt x="250" y="135"/>
                </a:cubicBezTo>
                <a:lnTo>
                  <a:pt x="530" y="101"/>
                </a:lnTo>
                <a:close/>
                <a:moveTo>
                  <a:pt x="227" y="144"/>
                </a:moveTo>
                <a:cubicBezTo>
                  <a:pt x="228" y="145"/>
                  <a:pt x="228" y="145"/>
                  <a:pt x="229" y="146"/>
                </a:cubicBezTo>
                <a:cubicBezTo>
                  <a:pt x="151" y="248"/>
                  <a:pt x="151" y="248"/>
                  <a:pt x="151" y="248"/>
                </a:cubicBezTo>
                <a:cubicBezTo>
                  <a:pt x="11" y="302"/>
                  <a:pt x="11" y="302"/>
                  <a:pt x="11" y="302"/>
                </a:cubicBezTo>
                <a:lnTo>
                  <a:pt x="227" y="144"/>
                </a:lnTo>
                <a:close/>
                <a:moveTo>
                  <a:pt x="7" y="305"/>
                </a:moveTo>
                <a:cubicBezTo>
                  <a:pt x="150" y="250"/>
                  <a:pt x="150" y="250"/>
                  <a:pt x="150" y="250"/>
                </a:cubicBezTo>
                <a:cubicBezTo>
                  <a:pt x="75" y="350"/>
                  <a:pt x="75" y="350"/>
                  <a:pt x="75" y="350"/>
                </a:cubicBezTo>
                <a:lnTo>
                  <a:pt x="7" y="305"/>
                </a:lnTo>
                <a:close/>
                <a:moveTo>
                  <a:pt x="76" y="351"/>
                </a:moveTo>
                <a:cubicBezTo>
                  <a:pt x="152" y="249"/>
                  <a:pt x="152" y="249"/>
                  <a:pt x="152" y="249"/>
                </a:cubicBezTo>
                <a:cubicBezTo>
                  <a:pt x="320" y="185"/>
                  <a:pt x="320" y="185"/>
                  <a:pt x="320" y="185"/>
                </a:cubicBezTo>
                <a:cubicBezTo>
                  <a:pt x="531" y="104"/>
                  <a:pt x="531" y="104"/>
                  <a:pt x="531" y="104"/>
                </a:cubicBezTo>
                <a:cubicBezTo>
                  <a:pt x="532" y="105"/>
                  <a:pt x="533" y="106"/>
                  <a:pt x="534" y="107"/>
                </a:cubicBezTo>
                <a:cubicBezTo>
                  <a:pt x="251" y="452"/>
                  <a:pt x="251" y="452"/>
                  <a:pt x="251" y="452"/>
                </a:cubicBezTo>
                <a:cubicBezTo>
                  <a:pt x="249" y="450"/>
                  <a:pt x="247" y="449"/>
                  <a:pt x="244" y="449"/>
                </a:cubicBezTo>
                <a:cubicBezTo>
                  <a:pt x="240" y="449"/>
                  <a:pt x="236" y="451"/>
                  <a:pt x="234" y="454"/>
                </a:cubicBezTo>
                <a:lnTo>
                  <a:pt x="76" y="351"/>
                </a:lnTo>
                <a:close/>
                <a:moveTo>
                  <a:pt x="472" y="806"/>
                </a:moveTo>
                <a:cubicBezTo>
                  <a:pt x="471" y="806"/>
                  <a:pt x="469" y="805"/>
                  <a:pt x="467" y="805"/>
                </a:cubicBezTo>
                <a:cubicBezTo>
                  <a:pt x="465" y="805"/>
                  <a:pt x="463" y="806"/>
                  <a:pt x="461" y="807"/>
                </a:cubicBezTo>
                <a:cubicBezTo>
                  <a:pt x="251" y="472"/>
                  <a:pt x="251" y="472"/>
                  <a:pt x="251" y="472"/>
                </a:cubicBezTo>
                <a:cubicBezTo>
                  <a:pt x="253" y="471"/>
                  <a:pt x="254" y="470"/>
                  <a:pt x="255" y="468"/>
                </a:cubicBezTo>
                <a:cubicBezTo>
                  <a:pt x="573" y="618"/>
                  <a:pt x="573" y="618"/>
                  <a:pt x="573" y="618"/>
                </a:cubicBezTo>
                <a:cubicBezTo>
                  <a:pt x="567" y="627"/>
                  <a:pt x="567" y="627"/>
                  <a:pt x="567" y="627"/>
                </a:cubicBezTo>
                <a:cubicBezTo>
                  <a:pt x="566" y="626"/>
                  <a:pt x="564" y="625"/>
                  <a:pt x="562" y="625"/>
                </a:cubicBezTo>
                <a:cubicBezTo>
                  <a:pt x="555" y="625"/>
                  <a:pt x="549" y="631"/>
                  <a:pt x="549" y="638"/>
                </a:cubicBezTo>
                <a:cubicBezTo>
                  <a:pt x="549" y="643"/>
                  <a:pt x="551" y="647"/>
                  <a:pt x="555" y="649"/>
                </a:cubicBezTo>
                <a:lnTo>
                  <a:pt x="472" y="806"/>
                </a:lnTo>
                <a:close/>
                <a:moveTo>
                  <a:pt x="573" y="632"/>
                </a:moveTo>
                <a:cubicBezTo>
                  <a:pt x="572" y="630"/>
                  <a:pt x="571" y="629"/>
                  <a:pt x="569" y="627"/>
                </a:cubicBezTo>
                <a:cubicBezTo>
                  <a:pt x="574" y="619"/>
                  <a:pt x="574" y="619"/>
                  <a:pt x="574" y="619"/>
                </a:cubicBezTo>
                <a:cubicBezTo>
                  <a:pt x="589" y="626"/>
                  <a:pt x="589" y="626"/>
                  <a:pt x="589" y="626"/>
                </a:cubicBezTo>
                <a:lnTo>
                  <a:pt x="573" y="632"/>
                </a:lnTo>
                <a:close/>
                <a:moveTo>
                  <a:pt x="593" y="626"/>
                </a:moveTo>
                <a:cubicBezTo>
                  <a:pt x="634" y="608"/>
                  <a:pt x="634" y="608"/>
                  <a:pt x="634" y="608"/>
                </a:cubicBezTo>
                <a:cubicBezTo>
                  <a:pt x="810" y="728"/>
                  <a:pt x="810" y="728"/>
                  <a:pt x="810" y="728"/>
                </a:cubicBezTo>
                <a:cubicBezTo>
                  <a:pt x="810" y="728"/>
                  <a:pt x="810" y="728"/>
                  <a:pt x="810" y="728"/>
                </a:cubicBezTo>
                <a:lnTo>
                  <a:pt x="593" y="626"/>
                </a:lnTo>
                <a:close/>
                <a:moveTo>
                  <a:pt x="664" y="935"/>
                </a:moveTo>
                <a:cubicBezTo>
                  <a:pt x="815" y="744"/>
                  <a:pt x="815" y="744"/>
                  <a:pt x="815" y="744"/>
                </a:cubicBezTo>
                <a:cubicBezTo>
                  <a:pt x="817" y="745"/>
                  <a:pt x="819" y="746"/>
                  <a:pt x="822" y="746"/>
                </a:cubicBezTo>
                <a:cubicBezTo>
                  <a:pt x="827" y="746"/>
                  <a:pt x="831" y="744"/>
                  <a:pt x="833" y="740"/>
                </a:cubicBezTo>
                <a:cubicBezTo>
                  <a:pt x="1315" y="935"/>
                  <a:pt x="1315" y="935"/>
                  <a:pt x="1315" y="935"/>
                </a:cubicBezTo>
                <a:lnTo>
                  <a:pt x="664" y="935"/>
                </a:lnTo>
                <a:close/>
                <a:moveTo>
                  <a:pt x="833" y="739"/>
                </a:moveTo>
                <a:cubicBezTo>
                  <a:pt x="834" y="738"/>
                  <a:pt x="834" y="738"/>
                  <a:pt x="834" y="738"/>
                </a:cubicBezTo>
                <a:cubicBezTo>
                  <a:pt x="1175" y="798"/>
                  <a:pt x="1175" y="798"/>
                  <a:pt x="1175" y="798"/>
                </a:cubicBezTo>
                <a:cubicBezTo>
                  <a:pt x="1175" y="799"/>
                  <a:pt x="1174" y="799"/>
                  <a:pt x="1174" y="800"/>
                </a:cubicBezTo>
                <a:cubicBezTo>
                  <a:pt x="1174" y="807"/>
                  <a:pt x="1180" y="813"/>
                  <a:pt x="1187" y="813"/>
                </a:cubicBezTo>
                <a:cubicBezTo>
                  <a:pt x="1191" y="813"/>
                  <a:pt x="1193" y="812"/>
                  <a:pt x="1196" y="809"/>
                </a:cubicBezTo>
                <a:cubicBezTo>
                  <a:pt x="1316" y="934"/>
                  <a:pt x="1316" y="934"/>
                  <a:pt x="1316" y="934"/>
                </a:cubicBezTo>
                <a:lnTo>
                  <a:pt x="833" y="739"/>
                </a:lnTo>
                <a:close/>
              </a:path>
            </a:pathLst>
          </a:custGeom>
          <a:solidFill>
            <a:schemeClr val="tx1">
              <a:lumMod val="75000"/>
              <a:alpha val="4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id-ID">
              <a:latin typeface="+mn-ea"/>
            </a:endParaRPr>
          </a:p>
        </p:txBody>
      </p:sp>
      <p:sp>
        <p:nvSpPr>
          <p:cNvPr id="18" name="Oval 4"/>
          <p:cNvSpPr/>
          <p:nvPr/>
        </p:nvSpPr>
        <p:spPr>
          <a:xfrm>
            <a:off x="3864215" y="1343806"/>
            <a:ext cx="1415570" cy="1415570"/>
          </a:xfrm>
          <a:prstGeom prst="ellipse">
            <a:avLst/>
          </a:prstGeom>
          <a:solidFill>
            <a:schemeClr val="bg1">
              <a:alpha val="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>
                <a:solidFill>
                  <a:schemeClr val="tx1">
                    <a:lumMod val="75000"/>
                  </a:schemeClr>
                </a:solidFill>
                <a:latin typeface="ITC Avant Garde Std Md" panose="020B0602020202020204" pitchFamily="34" charset="0"/>
                <a:ea typeface="造字工房悦圆演示版常规体" pitchFamily="50" charset="-122"/>
              </a:rPr>
              <a:t>2</a:t>
            </a:r>
            <a:endParaRPr lang="id-ID" sz="5400" dirty="0">
              <a:solidFill>
                <a:schemeClr val="tx1">
                  <a:lumMod val="75000"/>
                </a:schemeClr>
              </a:solidFill>
              <a:latin typeface="ITC Avant Garde Std Md" panose="020B0602020202020204" pitchFamily="34" charset="0"/>
              <a:ea typeface="造字工房悦圆演示版常规体" pitchFamily="50" charset="-122"/>
            </a:endParaRPr>
          </a:p>
        </p:txBody>
      </p:sp>
      <p:sp>
        <p:nvSpPr>
          <p:cNvPr id="20" name="AutoShape 2"/>
          <p:cNvSpPr/>
          <p:nvPr/>
        </p:nvSpPr>
        <p:spPr bwMode="auto">
          <a:xfrm>
            <a:off x="2694876" y="2820638"/>
            <a:ext cx="3682786" cy="54292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14288" tIns="14288" rIns="14288" bIns="14288" anchor="ctr"/>
          <a:lstStyle/>
          <a:p>
            <a:pPr algn="ctr">
              <a:defRPr/>
            </a:pPr>
            <a:r>
              <a:rPr lang="en-US" altLang="zh-CN" sz="2400" b="1" dirty="0">
                <a:solidFill>
                  <a:schemeClr val="tx1">
                    <a:lumMod val="75000"/>
                  </a:schemeClr>
                </a:solidFill>
                <a:latin typeface="Raleway Regular"/>
                <a:cs typeface="Raleway Regular"/>
              </a:rPr>
              <a:t>Research Question</a:t>
            </a:r>
            <a:endParaRPr lang="es-ES" sz="2400" b="1" dirty="0">
              <a:solidFill>
                <a:schemeClr val="tx1">
                  <a:lumMod val="75000"/>
                </a:schemeClr>
              </a:solidFill>
              <a:latin typeface="Raleway Regular"/>
              <a:cs typeface="Raleway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324573294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7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18" grpId="0" animBg="1"/>
      <p:bldP spid="20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60396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60396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60396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60396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60396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60396"/>
</p:tagLst>
</file>

<file path=ppt/theme/theme1.xml><?xml version="1.0" encoding="utf-8"?>
<a:theme xmlns:a="http://schemas.openxmlformats.org/drawingml/2006/main" name="A000120140530A99PPBG">
  <a:themeElements>
    <a:clrScheme name="106">
      <a:dk1>
        <a:srgbClr val="4B4D4F"/>
      </a:dk1>
      <a:lt1>
        <a:srgbClr val="FFFFFF"/>
      </a:lt1>
      <a:dk2>
        <a:srgbClr val="3D3F41"/>
      </a:dk2>
      <a:lt2>
        <a:srgbClr val="FFFFFF"/>
      </a:lt2>
      <a:accent1>
        <a:srgbClr val="DC5C31"/>
      </a:accent1>
      <a:accent2>
        <a:srgbClr val="EA9B26"/>
      </a:accent2>
      <a:accent3>
        <a:srgbClr val="D36D8D"/>
      </a:accent3>
      <a:accent4>
        <a:srgbClr val="D46E5A"/>
      </a:accent4>
      <a:accent5>
        <a:srgbClr val="FCCF86"/>
      </a:accent5>
      <a:accent6>
        <a:srgbClr val="AA5ED4"/>
      </a:accent6>
      <a:hlink>
        <a:srgbClr val="00B0F0"/>
      </a:hlink>
      <a:folHlink>
        <a:srgbClr val="AFB2B4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923</TotalTime>
  <Pages>0</Pages>
  <Words>1355</Words>
  <Characters>0</Characters>
  <Application>Microsoft Office PowerPoint</Application>
  <DocSecurity>0</DocSecurity>
  <PresentationFormat>全屏显示(16:9)</PresentationFormat>
  <Lines>0</Lines>
  <Paragraphs>236</Paragraphs>
  <Slides>41</Slides>
  <Notes>16</Notes>
  <HiddenSlides>0</HiddenSlides>
  <MMClips>0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41</vt:i4>
      </vt:variant>
    </vt:vector>
  </HeadingPairs>
  <TitlesOfParts>
    <vt:vector size="60" baseType="lpstr">
      <vt:lpstr>Adobe Gothic Std B</vt:lpstr>
      <vt:lpstr>Arial Unicode MS</vt:lpstr>
      <vt:lpstr>ITC Avant Garde Std Md</vt:lpstr>
      <vt:lpstr>Open Sans</vt:lpstr>
      <vt:lpstr>Raleway Regular</vt:lpstr>
      <vt:lpstr>方正姚体</vt:lpstr>
      <vt:lpstr>方正姚体简体</vt:lpstr>
      <vt:lpstr>黑体</vt:lpstr>
      <vt:lpstr>宋体</vt:lpstr>
      <vt:lpstr>Microsoft YaHei</vt:lpstr>
      <vt:lpstr>Microsoft YaHei</vt:lpstr>
      <vt:lpstr>造字工房悦圆演示版常规体</vt:lpstr>
      <vt:lpstr>Arial</vt:lpstr>
      <vt:lpstr>Calibri</vt:lpstr>
      <vt:lpstr>Impact</vt:lpstr>
      <vt:lpstr>Times New Roman</vt:lpstr>
      <vt:lpstr>Wingdings</vt:lpstr>
      <vt:lpstr>Wingdings 2</vt:lpstr>
      <vt:lpstr>A000120140530A99PPBG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/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Office PLUS</dc:creator>
  <cp:keywords/>
  <dc:description/>
  <cp:lastModifiedBy>HE Peiwei</cp:lastModifiedBy>
  <cp:revision>240</cp:revision>
  <dcterms:created xsi:type="dcterms:W3CDTF">2010-04-12T23:12:00Z</dcterms:created>
  <dcterms:modified xsi:type="dcterms:W3CDTF">2017-04-26T11:42:14Z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0x0101000DE64AEEDD9B7A4D93545ACBE97D4615</vt:lpwstr>
  </property>
  <property fmtid="{D5CDD505-2E9C-101B-9397-08002B2CF9AE}" pid="3" name="KSOProductBuildVer">
    <vt:lpwstr>2052-10.1.0.6029</vt:lpwstr>
  </property>
</Properties>
</file>